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406" r:id="rId5"/>
    <p:sldId id="361" r:id="rId6"/>
    <p:sldId id="393" r:id="rId7"/>
    <p:sldId id="360" r:id="rId8"/>
    <p:sldId id="415" r:id="rId9"/>
    <p:sldId id="397" r:id="rId10"/>
    <p:sldId id="408" r:id="rId11"/>
    <p:sldId id="394" r:id="rId12"/>
    <p:sldId id="409" r:id="rId13"/>
    <p:sldId id="414" r:id="rId14"/>
    <p:sldId id="396" r:id="rId15"/>
    <p:sldId id="314" r:id="rId16"/>
    <p:sldId id="410" r:id="rId17"/>
    <p:sldId id="395" r:id="rId18"/>
    <p:sldId id="411" r:id="rId19"/>
    <p:sldId id="386" r:id="rId20"/>
    <p:sldId id="412" r:id="rId21"/>
    <p:sldId id="413" r:id="rId2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00"/>
    <a:srgbClr val="CB3DB7"/>
    <a:srgbClr val="EAB0E2"/>
    <a:srgbClr val="CC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168D27A-7E27-4820-8C76-4F14DD331F7B}" v="23" dt="2019-11-13T11:55:40.55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08"/>
    <p:restoredTop sz="94700"/>
  </p:normalViewPr>
  <p:slideViewPr>
    <p:cSldViewPr snapToGrid="0">
      <p:cViewPr varScale="1">
        <p:scale>
          <a:sx n="69" d="100"/>
          <a:sy n="69" d="100"/>
        </p:scale>
        <p:origin x="141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30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ue Chattoe" userId="741ab44a-d9c5-47bd-b16d-18b656618870" providerId="ADAL" clId="{6C686646-08AB-4141-B0B3-67CC30E486AA}"/>
    <pc:docChg chg="delSld">
      <pc:chgData name="Sue Chattoe" userId="741ab44a-d9c5-47bd-b16d-18b656618870" providerId="ADAL" clId="{6C686646-08AB-4141-B0B3-67CC30E486AA}" dt="2018-10-23T09:26:42.325" v="0" actId="2696"/>
      <pc:docMkLst>
        <pc:docMk/>
      </pc:docMkLst>
    </pc:docChg>
  </pc:docChgLst>
  <pc:docChgLst>
    <pc:chgData name="Ashleigh Sobol" userId="8430f2a2-602f-4dde-a79b-412efd9dd8bf" providerId="ADAL" clId="{EBBEA64A-49F4-4886-BEAA-20A5E6C5C884}"/>
    <pc:docChg chg="modSld">
      <pc:chgData name="Ashleigh Sobol" userId="8430f2a2-602f-4dde-a79b-412efd9dd8bf" providerId="ADAL" clId="{EBBEA64A-49F4-4886-BEAA-20A5E6C5C884}" dt="2018-11-06T09:14:21.213" v="0"/>
      <pc:docMkLst>
        <pc:docMk/>
      </pc:docMkLst>
      <pc:sldChg chg="modSp">
        <pc:chgData name="Ashleigh Sobol" userId="8430f2a2-602f-4dde-a79b-412efd9dd8bf" providerId="ADAL" clId="{EBBEA64A-49F4-4886-BEAA-20A5E6C5C884}" dt="2018-11-06T09:14:21.213" v="0"/>
        <pc:sldMkLst>
          <pc:docMk/>
          <pc:sldMk cId="2637481266" sldId="256"/>
        </pc:sldMkLst>
        <pc:spChg chg="mod">
          <ac:chgData name="Ashleigh Sobol" userId="8430f2a2-602f-4dde-a79b-412efd9dd8bf" providerId="ADAL" clId="{EBBEA64A-49F4-4886-BEAA-20A5E6C5C884}" dt="2018-11-06T09:14:21.213" v="0"/>
          <ac:spMkLst>
            <pc:docMk/>
            <pc:sldMk cId="2637481266" sldId="256"/>
            <ac:spMk id="17" creationId="{0F18B4CD-798D-4EA5-92CF-7A4BB6DD9812}"/>
          </ac:spMkLst>
        </pc:spChg>
      </pc:sldChg>
      <pc:sldChg chg="modSp">
        <pc:chgData name="Ashleigh Sobol" userId="8430f2a2-602f-4dde-a79b-412efd9dd8bf" providerId="ADAL" clId="{EBBEA64A-49F4-4886-BEAA-20A5E6C5C884}" dt="2018-11-06T09:14:21.213" v="0"/>
        <pc:sldMkLst>
          <pc:docMk/>
          <pc:sldMk cId="636014570" sldId="314"/>
        </pc:sldMkLst>
        <pc:spChg chg="mod">
          <ac:chgData name="Ashleigh Sobol" userId="8430f2a2-602f-4dde-a79b-412efd9dd8bf" providerId="ADAL" clId="{EBBEA64A-49F4-4886-BEAA-20A5E6C5C884}" dt="2018-11-06T09:14:21.213" v="0"/>
          <ac:spMkLst>
            <pc:docMk/>
            <pc:sldMk cId="636014570" sldId="314"/>
            <ac:spMk id="17" creationId="{0F18B4CD-798D-4EA5-92CF-7A4BB6DD9812}"/>
          </ac:spMkLst>
        </pc:spChg>
      </pc:sldChg>
      <pc:sldChg chg="modSp">
        <pc:chgData name="Ashleigh Sobol" userId="8430f2a2-602f-4dde-a79b-412efd9dd8bf" providerId="ADAL" clId="{EBBEA64A-49F4-4886-BEAA-20A5E6C5C884}" dt="2018-11-06T09:14:21.213" v="0"/>
        <pc:sldMkLst>
          <pc:docMk/>
          <pc:sldMk cId="36917022" sldId="360"/>
        </pc:sldMkLst>
        <pc:spChg chg="mod">
          <ac:chgData name="Ashleigh Sobol" userId="8430f2a2-602f-4dde-a79b-412efd9dd8bf" providerId="ADAL" clId="{EBBEA64A-49F4-4886-BEAA-20A5E6C5C884}" dt="2018-11-06T09:14:21.213" v="0"/>
          <ac:spMkLst>
            <pc:docMk/>
            <pc:sldMk cId="36917022" sldId="360"/>
            <ac:spMk id="17" creationId="{0F18B4CD-798D-4EA5-92CF-7A4BB6DD9812}"/>
          </ac:spMkLst>
        </pc:spChg>
      </pc:sldChg>
      <pc:sldChg chg="modSp">
        <pc:chgData name="Ashleigh Sobol" userId="8430f2a2-602f-4dde-a79b-412efd9dd8bf" providerId="ADAL" clId="{EBBEA64A-49F4-4886-BEAA-20A5E6C5C884}" dt="2018-11-06T09:14:21.213" v="0"/>
        <pc:sldMkLst>
          <pc:docMk/>
          <pc:sldMk cId="1035052751" sldId="361"/>
        </pc:sldMkLst>
        <pc:spChg chg="mod">
          <ac:chgData name="Ashleigh Sobol" userId="8430f2a2-602f-4dde-a79b-412efd9dd8bf" providerId="ADAL" clId="{EBBEA64A-49F4-4886-BEAA-20A5E6C5C884}" dt="2018-11-06T09:14:21.213" v="0"/>
          <ac:spMkLst>
            <pc:docMk/>
            <pc:sldMk cId="1035052751" sldId="361"/>
            <ac:spMk id="17" creationId="{0F18B4CD-798D-4EA5-92CF-7A4BB6DD9812}"/>
          </ac:spMkLst>
        </pc:spChg>
      </pc:sldChg>
      <pc:sldChg chg="modSp">
        <pc:chgData name="Ashleigh Sobol" userId="8430f2a2-602f-4dde-a79b-412efd9dd8bf" providerId="ADAL" clId="{EBBEA64A-49F4-4886-BEAA-20A5E6C5C884}" dt="2018-11-06T09:14:21.213" v="0"/>
        <pc:sldMkLst>
          <pc:docMk/>
          <pc:sldMk cId="310986706" sldId="386"/>
        </pc:sldMkLst>
        <pc:spChg chg="mod">
          <ac:chgData name="Ashleigh Sobol" userId="8430f2a2-602f-4dde-a79b-412efd9dd8bf" providerId="ADAL" clId="{EBBEA64A-49F4-4886-BEAA-20A5E6C5C884}" dt="2018-11-06T09:14:21.213" v="0"/>
          <ac:spMkLst>
            <pc:docMk/>
            <pc:sldMk cId="310986706" sldId="386"/>
            <ac:spMk id="17" creationId="{0F18B4CD-798D-4EA5-92CF-7A4BB6DD9812}"/>
          </ac:spMkLst>
        </pc:spChg>
      </pc:sldChg>
      <pc:sldChg chg="modSp">
        <pc:chgData name="Ashleigh Sobol" userId="8430f2a2-602f-4dde-a79b-412efd9dd8bf" providerId="ADAL" clId="{EBBEA64A-49F4-4886-BEAA-20A5E6C5C884}" dt="2018-11-06T09:14:21.213" v="0"/>
        <pc:sldMkLst>
          <pc:docMk/>
          <pc:sldMk cId="3401100034" sldId="390"/>
        </pc:sldMkLst>
        <pc:spChg chg="mod">
          <ac:chgData name="Ashleigh Sobol" userId="8430f2a2-602f-4dde-a79b-412efd9dd8bf" providerId="ADAL" clId="{EBBEA64A-49F4-4886-BEAA-20A5E6C5C884}" dt="2018-11-06T09:14:21.213" v="0"/>
          <ac:spMkLst>
            <pc:docMk/>
            <pc:sldMk cId="3401100034" sldId="390"/>
            <ac:spMk id="17" creationId="{0F18B4CD-798D-4EA5-92CF-7A4BB6DD9812}"/>
          </ac:spMkLst>
        </pc:spChg>
      </pc:sldChg>
      <pc:sldChg chg="modSp">
        <pc:chgData name="Ashleigh Sobol" userId="8430f2a2-602f-4dde-a79b-412efd9dd8bf" providerId="ADAL" clId="{EBBEA64A-49F4-4886-BEAA-20A5E6C5C884}" dt="2018-11-06T09:14:21.213" v="0"/>
        <pc:sldMkLst>
          <pc:docMk/>
          <pc:sldMk cId="1204372888" sldId="392"/>
        </pc:sldMkLst>
        <pc:spChg chg="mod">
          <ac:chgData name="Ashleigh Sobol" userId="8430f2a2-602f-4dde-a79b-412efd9dd8bf" providerId="ADAL" clId="{EBBEA64A-49F4-4886-BEAA-20A5E6C5C884}" dt="2018-11-06T09:14:21.213" v="0"/>
          <ac:spMkLst>
            <pc:docMk/>
            <pc:sldMk cId="1204372888" sldId="392"/>
            <ac:spMk id="17" creationId="{0F18B4CD-798D-4EA5-92CF-7A4BB6DD9812}"/>
          </ac:spMkLst>
        </pc:spChg>
      </pc:sldChg>
    </pc:docChg>
  </pc:docChgLst>
  <pc:docChgLst>
    <pc:chgData name="Kyle Tidswell-Brown" userId="3518c4a0-5c99-4880-b127-cb60ccf11a39" providerId="ADAL" clId="{12589478-EB09-467C-8078-1CB066BFE3ED}"/>
    <pc:docChg chg="modSld">
      <pc:chgData name="Kyle Tidswell-Brown" userId="3518c4a0-5c99-4880-b127-cb60ccf11a39" providerId="ADAL" clId="{12589478-EB09-467C-8078-1CB066BFE3ED}" dt="2019-11-13T13:51:12.601" v="2" actId="20577"/>
      <pc:docMkLst>
        <pc:docMk/>
      </pc:docMkLst>
      <pc:sldChg chg="modSp">
        <pc:chgData name="Kyle Tidswell-Brown" userId="3518c4a0-5c99-4880-b127-cb60ccf11a39" providerId="ADAL" clId="{12589478-EB09-467C-8078-1CB066BFE3ED}" dt="2019-11-13T13:51:12.601" v="2" actId="20577"/>
        <pc:sldMkLst>
          <pc:docMk/>
          <pc:sldMk cId="2235916429" sldId="396"/>
        </pc:sldMkLst>
        <pc:spChg chg="mod">
          <ac:chgData name="Kyle Tidswell-Brown" userId="3518c4a0-5c99-4880-b127-cb60ccf11a39" providerId="ADAL" clId="{12589478-EB09-467C-8078-1CB066BFE3ED}" dt="2019-11-13T13:51:12.601" v="2" actId="20577"/>
          <ac:spMkLst>
            <pc:docMk/>
            <pc:sldMk cId="2235916429" sldId="396"/>
            <ac:spMk id="19" creationId="{5252A847-DE45-4FA3-A1F8-EEBEB845FF8E}"/>
          </ac:spMkLst>
        </pc:spChg>
      </pc:sldChg>
      <pc:sldChg chg="modSp">
        <pc:chgData name="Kyle Tidswell-Brown" userId="3518c4a0-5c99-4880-b127-cb60ccf11a39" providerId="ADAL" clId="{12589478-EB09-467C-8078-1CB066BFE3ED}" dt="2019-11-13T13:50:10.243" v="0" actId="20577"/>
        <pc:sldMkLst>
          <pc:docMk/>
          <pc:sldMk cId="4158852150" sldId="408"/>
        </pc:sldMkLst>
        <pc:spChg chg="mod">
          <ac:chgData name="Kyle Tidswell-Brown" userId="3518c4a0-5c99-4880-b127-cb60ccf11a39" providerId="ADAL" clId="{12589478-EB09-467C-8078-1CB066BFE3ED}" dt="2019-11-13T13:50:10.243" v="0" actId="20577"/>
          <ac:spMkLst>
            <pc:docMk/>
            <pc:sldMk cId="4158852150" sldId="408"/>
            <ac:spMk id="19" creationId="{5252A847-DE45-4FA3-A1F8-EEBEB845FF8E}"/>
          </ac:spMkLst>
        </pc:spChg>
      </pc:sldChg>
    </pc:docChg>
  </pc:docChgLst>
  <pc:docChgLst>
    <pc:chgData name="Siàn Stebbings" userId="e14ea2a2-07d0-4302-97b9-16dc822a37cc" providerId="ADAL" clId="{2C422A96-C8C1-4ADD-ACDD-B6DD6801A1A3}"/>
  </pc:docChgLst>
  <pc:docChgLst>
    <pc:chgData name="Siàn Stebbings" userId="e14ea2a2-07d0-4302-97b9-16dc822a37cc" providerId="ADAL" clId="{06CCBD24-7A88-4826-A0E2-2A367853DBB9}"/>
  </pc:docChgLst>
  <pc:docChgLst>
    <pc:chgData name="Siàn Stebbings" userId="e14ea2a2-07d0-4302-97b9-16dc822a37cc" providerId="ADAL" clId="{64E6297A-A7A0-4F96-A375-34DB98DA786D}"/>
    <pc:docChg chg="custSel addSld modSld">
      <pc:chgData name="Siàn Stebbings" userId="e14ea2a2-07d0-4302-97b9-16dc822a37cc" providerId="ADAL" clId="{64E6297A-A7A0-4F96-A375-34DB98DA786D}" dt="2018-10-23T09:23:47.700" v="8" actId="12789"/>
      <pc:docMkLst>
        <pc:docMk/>
      </pc:docMkLst>
      <pc:sldChg chg="add">
        <pc:chgData name="Siàn Stebbings" userId="e14ea2a2-07d0-4302-97b9-16dc822a37cc" providerId="ADAL" clId="{64E6297A-A7A0-4F96-A375-34DB98DA786D}" dt="2018-10-23T09:22:40.421" v="0"/>
        <pc:sldMkLst>
          <pc:docMk/>
          <pc:sldMk cId="1204372888" sldId="392"/>
        </pc:sldMkLst>
      </pc:sldChg>
    </pc:docChg>
  </pc:docChgLst>
  <pc:docChgLst>
    <pc:chgData name="Lindsay Grix" userId="a678036f-2d88-407c-addb-d0af3fea6eec" providerId="ADAL" clId="{543C25BA-64CB-4C1D-B519-4B049A105C3D}"/>
    <pc:docChg chg="modSld">
      <pc:chgData name="Lindsay Grix" userId="a678036f-2d88-407c-addb-d0af3fea6eec" providerId="ADAL" clId="{543C25BA-64CB-4C1D-B519-4B049A105C3D}" dt="2018-10-24T14:43:46.672" v="1" actId="207"/>
      <pc:docMkLst>
        <pc:docMk/>
      </pc:docMkLst>
      <pc:sldChg chg="modSp">
        <pc:chgData name="Lindsay Grix" userId="a678036f-2d88-407c-addb-d0af3fea6eec" providerId="ADAL" clId="{543C25BA-64CB-4C1D-B519-4B049A105C3D}" dt="2018-10-24T14:43:46.672" v="1" actId="207"/>
        <pc:sldMkLst>
          <pc:docMk/>
          <pc:sldMk cId="1035052751" sldId="361"/>
        </pc:sldMkLst>
        <pc:spChg chg="mod">
          <ac:chgData name="Lindsay Grix" userId="a678036f-2d88-407c-addb-d0af3fea6eec" providerId="ADAL" clId="{543C25BA-64CB-4C1D-B519-4B049A105C3D}" dt="2018-10-24T14:43:46.672" v="1" actId="207"/>
          <ac:spMkLst>
            <pc:docMk/>
            <pc:sldMk cId="1035052751" sldId="361"/>
            <ac:spMk id="19" creationId="{5252A847-DE45-4FA3-A1F8-EEBEB845FF8E}"/>
          </ac:spMkLst>
        </pc:spChg>
      </pc:sldChg>
      <pc:sldChg chg="modSp">
        <pc:chgData name="Lindsay Grix" userId="a678036f-2d88-407c-addb-d0af3fea6eec" providerId="ADAL" clId="{543C25BA-64CB-4C1D-B519-4B049A105C3D}" dt="2018-10-24T14:43:28.198" v="0" actId="207"/>
        <pc:sldMkLst>
          <pc:docMk/>
          <pc:sldMk cId="3401100034" sldId="390"/>
        </pc:sldMkLst>
        <pc:spChg chg="mod">
          <ac:chgData name="Lindsay Grix" userId="a678036f-2d88-407c-addb-d0af3fea6eec" providerId="ADAL" clId="{543C25BA-64CB-4C1D-B519-4B049A105C3D}" dt="2018-10-24T14:43:28.198" v="0" actId="207"/>
          <ac:spMkLst>
            <pc:docMk/>
            <pc:sldMk cId="3401100034" sldId="390"/>
            <ac:spMk id="7" creationId="{C0CD6503-388C-4F9E-9FB0-9053D8579D01}"/>
          </ac:spMkLst>
        </pc:spChg>
      </pc:sldChg>
    </pc:docChg>
  </pc:docChgLst>
  <pc:docChgLst>
    <pc:chgData name="Lee Peckover" userId="5895743b-be28-4676-8a25-8aee7e374520" providerId="ADAL" clId="{EC81DA4B-76D6-4A4D-ABC2-929644A856D5}"/>
    <pc:docChg chg="custSel modSld">
      <pc:chgData name="Lee Peckover" userId="5895743b-be28-4676-8a25-8aee7e374520" providerId="ADAL" clId="{EC81DA4B-76D6-4A4D-ABC2-929644A856D5}" dt="2018-11-21T18:15:47.631" v="107" actId="207"/>
      <pc:docMkLst>
        <pc:docMk/>
      </pc:docMkLst>
      <pc:sldChg chg="modSp">
        <pc:chgData name="Lee Peckover" userId="5895743b-be28-4676-8a25-8aee7e374520" providerId="ADAL" clId="{EC81DA4B-76D6-4A4D-ABC2-929644A856D5}" dt="2018-11-21T18:12:07.075" v="5"/>
        <pc:sldMkLst>
          <pc:docMk/>
          <pc:sldMk cId="2637481266" sldId="256"/>
        </pc:sldMkLst>
        <pc:spChg chg="mod">
          <ac:chgData name="Lee Peckover" userId="5895743b-be28-4676-8a25-8aee7e374520" providerId="ADAL" clId="{EC81DA4B-76D6-4A4D-ABC2-929644A856D5}" dt="2018-11-21T18:12:07.075" v="5"/>
          <ac:spMkLst>
            <pc:docMk/>
            <pc:sldMk cId="2637481266" sldId="256"/>
            <ac:spMk id="19" creationId="{5252A847-DE45-4FA3-A1F8-EEBEB845FF8E}"/>
          </ac:spMkLst>
        </pc:spChg>
      </pc:sldChg>
      <pc:sldChg chg="modSp">
        <pc:chgData name="Lee Peckover" userId="5895743b-be28-4676-8a25-8aee7e374520" providerId="ADAL" clId="{EC81DA4B-76D6-4A4D-ABC2-929644A856D5}" dt="2018-11-21T18:14:25.006" v="62" actId="20577"/>
        <pc:sldMkLst>
          <pc:docMk/>
          <pc:sldMk cId="2950200862" sldId="397"/>
        </pc:sldMkLst>
        <pc:spChg chg="mod">
          <ac:chgData name="Lee Peckover" userId="5895743b-be28-4676-8a25-8aee7e374520" providerId="ADAL" clId="{EC81DA4B-76D6-4A4D-ABC2-929644A856D5}" dt="2018-11-21T18:14:25.006" v="62" actId="20577"/>
          <ac:spMkLst>
            <pc:docMk/>
            <pc:sldMk cId="2950200862" sldId="397"/>
            <ac:spMk id="19" creationId="{5252A847-DE45-4FA3-A1F8-EEBEB845FF8E}"/>
          </ac:spMkLst>
        </pc:spChg>
      </pc:sldChg>
      <pc:sldChg chg="modSp">
        <pc:chgData name="Lee Peckover" userId="5895743b-be28-4676-8a25-8aee7e374520" providerId="ADAL" clId="{EC81DA4B-76D6-4A4D-ABC2-929644A856D5}" dt="2018-11-21T18:13:31.345" v="7" actId="207"/>
        <pc:sldMkLst>
          <pc:docMk/>
          <pc:sldMk cId="133803309" sldId="398"/>
        </pc:sldMkLst>
        <pc:graphicFrameChg chg="modGraphic">
          <ac:chgData name="Lee Peckover" userId="5895743b-be28-4676-8a25-8aee7e374520" providerId="ADAL" clId="{EC81DA4B-76D6-4A4D-ABC2-929644A856D5}" dt="2018-11-21T18:13:31.345" v="7" actId="207"/>
          <ac:graphicFrameMkLst>
            <pc:docMk/>
            <pc:sldMk cId="133803309" sldId="398"/>
            <ac:graphicFrameMk id="6" creationId="{B93E1318-8494-EA4B-A1F6-2407A97E88BD}"/>
          </ac:graphicFrameMkLst>
        </pc:graphicFrameChg>
      </pc:sldChg>
      <pc:sldChg chg="modSp">
        <pc:chgData name="Lee Peckover" userId="5895743b-be28-4676-8a25-8aee7e374520" providerId="ADAL" clId="{EC81DA4B-76D6-4A4D-ABC2-929644A856D5}" dt="2018-11-21T18:14:53.309" v="85" actId="20577"/>
        <pc:sldMkLst>
          <pc:docMk/>
          <pc:sldMk cId="1537068931" sldId="399"/>
        </pc:sldMkLst>
        <pc:spChg chg="mod">
          <ac:chgData name="Lee Peckover" userId="5895743b-be28-4676-8a25-8aee7e374520" providerId="ADAL" clId="{EC81DA4B-76D6-4A4D-ABC2-929644A856D5}" dt="2018-11-21T18:14:53.309" v="85" actId="20577"/>
          <ac:spMkLst>
            <pc:docMk/>
            <pc:sldMk cId="1537068931" sldId="399"/>
            <ac:spMk id="19" creationId="{5252A847-DE45-4FA3-A1F8-EEBEB845FF8E}"/>
          </ac:spMkLst>
        </pc:spChg>
      </pc:sldChg>
      <pc:sldChg chg="modSp">
        <pc:chgData name="Lee Peckover" userId="5895743b-be28-4676-8a25-8aee7e374520" providerId="ADAL" clId="{EC81DA4B-76D6-4A4D-ABC2-929644A856D5}" dt="2018-11-21T18:15:23.152" v="106" actId="20577"/>
        <pc:sldMkLst>
          <pc:docMk/>
          <pc:sldMk cId="4093326245" sldId="401"/>
        </pc:sldMkLst>
        <pc:spChg chg="mod">
          <ac:chgData name="Lee Peckover" userId="5895743b-be28-4676-8a25-8aee7e374520" providerId="ADAL" clId="{EC81DA4B-76D6-4A4D-ABC2-929644A856D5}" dt="2018-11-21T18:15:23.152" v="106" actId="20577"/>
          <ac:spMkLst>
            <pc:docMk/>
            <pc:sldMk cId="4093326245" sldId="401"/>
            <ac:spMk id="19" creationId="{5252A847-DE45-4FA3-A1F8-EEBEB845FF8E}"/>
          </ac:spMkLst>
        </pc:spChg>
      </pc:sldChg>
      <pc:sldChg chg="modSp">
        <pc:chgData name="Lee Peckover" userId="5895743b-be28-4676-8a25-8aee7e374520" providerId="ADAL" clId="{EC81DA4B-76D6-4A4D-ABC2-929644A856D5}" dt="2018-11-21T18:15:47.631" v="107" actId="207"/>
        <pc:sldMkLst>
          <pc:docMk/>
          <pc:sldMk cId="3073413782" sldId="405"/>
        </pc:sldMkLst>
        <pc:spChg chg="mod">
          <ac:chgData name="Lee Peckover" userId="5895743b-be28-4676-8a25-8aee7e374520" providerId="ADAL" clId="{EC81DA4B-76D6-4A4D-ABC2-929644A856D5}" dt="2018-11-21T18:15:47.631" v="107" actId="207"/>
          <ac:spMkLst>
            <pc:docMk/>
            <pc:sldMk cId="3073413782" sldId="405"/>
            <ac:spMk id="19" creationId="{5252A847-DE45-4FA3-A1F8-EEBEB845FF8E}"/>
          </ac:spMkLst>
        </pc:spChg>
      </pc:sldChg>
    </pc:docChg>
  </pc:docChgLst>
  <pc:docChgLst>
    <pc:chgData name="Nicola Dockerty" userId="ebcc58ce-2d8c-4ed9-a38e-e6d0a4be1782" providerId="ADAL" clId="{B0DF1957-FE2A-4E94-B175-B0F69CED7DC2}"/>
    <pc:docChg chg="undo custSel addSld delSld modSld sldOrd">
      <pc:chgData name="Nicola Dockerty" userId="ebcc58ce-2d8c-4ed9-a38e-e6d0a4be1782" providerId="ADAL" clId="{B0DF1957-FE2A-4E94-B175-B0F69CED7DC2}" dt="2019-11-06T10:56:54.817" v="1706" actId="2696"/>
      <pc:docMkLst>
        <pc:docMk/>
      </pc:docMkLst>
      <pc:sldChg chg="modSp">
        <pc:chgData name="Nicola Dockerty" userId="ebcc58ce-2d8c-4ed9-a38e-e6d0a4be1782" providerId="ADAL" clId="{B0DF1957-FE2A-4E94-B175-B0F69CED7DC2}" dt="2019-11-04T12:44:13.071" v="1629" actId="404"/>
        <pc:sldMkLst>
          <pc:docMk/>
          <pc:sldMk cId="2637481266" sldId="256"/>
        </pc:sldMkLst>
        <pc:spChg chg="mod">
          <ac:chgData name="Nicola Dockerty" userId="ebcc58ce-2d8c-4ed9-a38e-e6d0a4be1782" providerId="ADAL" clId="{B0DF1957-FE2A-4E94-B175-B0F69CED7DC2}" dt="2019-11-04T12:44:13.071" v="1629" actId="404"/>
          <ac:spMkLst>
            <pc:docMk/>
            <pc:sldMk cId="2637481266" sldId="256"/>
            <ac:spMk id="19" creationId="{5252A847-DE45-4FA3-A1F8-EEBEB845FF8E}"/>
          </ac:spMkLst>
        </pc:spChg>
      </pc:sldChg>
      <pc:sldChg chg="addSp delSp modSp">
        <pc:chgData name="Nicola Dockerty" userId="ebcc58ce-2d8c-4ed9-a38e-e6d0a4be1782" providerId="ADAL" clId="{B0DF1957-FE2A-4E94-B175-B0F69CED7DC2}" dt="2019-11-04T12:42:47.155" v="1605" actId="403"/>
        <pc:sldMkLst>
          <pc:docMk/>
          <pc:sldMk cId="636014570" sldId="314"/>
        </pc:sldMkLst>
        <pc:spChg chg="mod">
          <ac:chgData name="Nicola Dockerty" userId="ebcc58ce-2d8c-4ed9-a38e-e6d0a4be1782" providerId="ADAL" clId="{B0DF1957-FE2A-4E94-B175-B0F69CED7DC2}" dt="2019-11-04T12:42:47.155" v="1605" actId="403"/>
          <ac:spMkLst>
            <pc:docMk/>
            <pc:sldMk cId="636014570" sldId="314"/>
            <ac:spMk id="19" creationId="{5252A847-DE45-4FA3-A1F8-EEBEB845FF8E}"/>
          </ac:spMkLst>
        </pc:spChg>
        <pc:graphicFrameChg chg="add mod modGraphic">
          <ac:chgData name="Nicola Dockerty" userId="ebcc58ce-2d8c-4ed9-a38e-e6d0a4be1782" providerId="ADAL" clId="{B0DF1957-FE2A-4E94-B175-B0F69CED7DC2}" dt="2019-11-04T12:36:42.433" v="1103" actId="403"/>
          <ac:graphicFrameMkLst>
            <pc:docMk/>
            <pc:sldMk cId="636014570" sldId="314"/>
            <ac:graphicFrameMk id="3" creationId="{5B658697-4D77-40C6-9753-33210C38C3C8}"/>
          </ac:graphicFrameMkLst>
        </pc:graphicFrameChg>
        <pc:picChg chg="add del mod">
          <ac:chgData name="Nicola Dockerty" userId="ebcc58ce-2d8c-4ed9-a38e-e6d0a4be1782" providerId="ADAL" clId="{B0DF1957-FE2A-4E94-B175-B0F69CED7DC2}" dt="2019-11-04T12:38:43.501" v="1292" actId="478"/>
          <ac:picMkLst>
            <pc:docMk/>
            <pc:sldMk cId="636014570" sldId="314"/>
            <ac:picMk id="2" creationId="{6E40ED91-BDA9-42E4-B94D-5A473BF75416}"/>
          </ac:picMkLst>
        </pc:picChg>
        <pc:picChg chg="add del">
          <ac:chgData name="Nicola Dockerty" userId="ebcc58ce-2d8c-4ed9-a38e-e6d0a4be1782" providerId="ADAL" clId="{B0DF1957-FE2A-4E94-B175-B0F69CED7DC2}" dt="2019-11-04T12:33:18.398" v="943" actId="478"/>
          <ac:picMkLst>
            <pc:docMk/>
            <pc:sldMk cId="636014570" sldId="314"/>
            <ac:picMk id="6" creationId="{0983331C-48A6-4015-A379-81E93A254430}"/>
          </ac:picMkLst>
        </pc:picChg>
      </pc:sldChg>
      <pc:sldChg chg="addSp delSp modSp">
        <pc:chgData name="Nicola Dockerty" userId="ebcc58ce-2d8c-4ed9-a38e-e6d0a4be1782" providerId="ADAL" clId="{B0DF1957-FE2A-4E94-B175-B0F69CED7DC2}" dt="2019-11-04T12:43:38.743" v="1622" actId="403"/>
        <pc:sldMkLst>
          <pc:docMk/>
          <pc:sldMk cId="36917022" sldId="360"/>
        </pc:sldMkLst>
        <pc:spChg chg="mod">
          <ac:chgData name="Nicola Dockerty" userId="ebcc58ce-2d8c-4ed9-a38e-e6d0a4be1782" providerId="ADAL" clId="{B0DF1957-FE2A-4E94-B175-B0F69CED7DC2}" dt="2019-11-04T12:43:38.743" v="1622" actId="403"/>
          <ac:spMkLst>
            <pc:docMk/>
            <pc:sldMk cId="36917022" sldId="360"/>
            <ac:spMk id="19" creationId="{5252A847-DE45-4FA3-A1F8-EEBEB845FF8E}"/>
          </ac:spMkLst>
        </pc:spChg>
        <pc:graphicFrameChg chg="mod modGraphic">
          <ac:chgData name="Nicola Dockerty" userId="ebcc58ce-2d8c-4ed9-a38e-e6d0a4be1782" providerId="ADAL" clId="{B0DF1957-FE2A-4E94-B175-B0F69CED7DC2}" dt="2019-11-04T12:07:41.952" v="133" actId="13219"/>
          <ac:graphicFrameMkLst>
            <pc:docMk/>
            <pc:sldMk cId="36917022" sldId="360"/>
            <ac:graphicFrameMk id="6" creationId="{B93E1318-8494-EA4B-A1F6-2407A97E88BD}"/>
          </ac:graphicFrameMkLst>
        </pc:graphicFrameChg>
        <pc:picChg chg="add del mod">
          <ac:chgData name="Nicola Dockerty" userId="ebcc58ce-2d8c-4ed9-a38e-e6d0a4be1782" providerId="ADAL" clId="{B0DF1957-FE2A-4E94-B175-B0F69CED7DC2}" dt="2019-11-04T12:10:51.185" v="201"/>
          <ac:picMkLst>
            <pc:docMk/>
            <pc:sldMk cId="36917022" sldId="360"/>
            <ac:picMk id="2" creationId="{4D2A95B8-2104-470C-982D-DBFAE6D2B57B}"/>
          </ac:picMkLst>
        </pc:picChg>
      </pc:sldChg>
      <pc:sldChg chg="modSp">
        <pc:chgData name="Nicola Dockerty" userId="ebcc58ce-2d8c-4ed9-a38e-e6d0a4be1782" providerId="ADAL" clId="{B0DF1957-FE2A-4E94-B175-B0F69CED7DC2}" dt="2019-11-04T12:43:51.647" v="1626" actId="403"/>
        <pc:sldMkLst>
          <pc:docMk/>
          <pc:sldMk cId="1035052751" sldId="361"/>
        </pc:sldMkLst>
        <pc:spChg chg="mod">
          <ac:chgData name="Nicola Dockerty" userId="ebcc58ce-2d8c-4ed9-a38e-e6d0a4be1782" providerId="ADAL" clId="{B0DF1957-FE2A-4E94-B175-B0F69CED7DC2}" dt="2019-11-04T12:43:51.647" v="1626" actId="403"/>
          <ac:spMkLst>
            <pc:docMk/>
            <pc:sldMk cId="1035052751" sldId="361"/>
            <ac:spMk id="19" creationId="{5252A847-DE45-4FA3-A1F8-EEBEB845FF8E}"/>
          </ac:spMkLst>
        </pc:spChg>
      </pc:sldChg>
      <pc:sldChg chg="addSp delSp modSp">
        <pc:chgData name="Nicola Dockerty" userId="ebcc58ce-2d8c-4ed9-a38e-e6d0a4be1782" providerId="ADAL" clId="{B0DF1957-FE2A-4E94-B175-B0F69CED7DC2}" dt="2019-11-04T12:42:03.470" v="1597" actId="478"/>
        <pc:sldMkLst>
          <pc:docMk/>
          <pc:sldMk cId="310986706" sldId="386"/>
        </pc:sldMkLst>
        <pc:spChg chg="mod">
          <ac:chgData name="Nicola Dockerty" userId="ebcc58ce-2d8c-4ed9-a38e-e6d0a4be1782" providerId="ADAL" clId="{B0DF1957-FE2A-4E94-B175-B0F69CED7DC2}" dt="2019-11-04T12:42:01.944" v="1596" actId="403"/>
          <ac:spMkLst>
            <pc:docMk/>
            <pc:sldMk cId="310986706" sldId="386"/>
            <ac:spMk id="19" creationId="{5252A847-DE45-4FA3-A1F8-EEBEB845FF8E}"/>
          </ac:spMkLst>
        </pc:spChg>
        <pc:picChg chg="add del">
          <ac:chgData name="Nicola Dockerty" userId="ebcc58ce-2d8c-4ed9-a38e-e6d0a4be1782" providerId="ADAL" clId="{B0DF1957-FE2A-4E94-B175-B0F69CED7DC2}" dt="2019-11-04T12:42:03.470" v="1597" actId="478"/>
          <ac:picMkLst>
            <pc:docMk/>
            <pc:sldMk cId="310986706" sldId="386"/>
            <ac:picMk id="6" creationId="{947233AB-9252-4321-A70F-D89223D7357F}"/>
          </ac:picMkLst>
        </pc:picChg>
      </pc:sldChg>
      <pc:sldChg chg="addSp delSp modSp ord">
        <pc:chgData name="Nicola Dockerty" userId="ebcc58ce-2d8c-4ed9-a38e-e6d0a4be1782" providerId="ADAL" clId="{B0DF1957-FE2A-4E94-B175-B0F69CED7DC2}" dt="2019-11-04T12:01:28.630" v="5"/>
        <pc:sldMkLst>
          <pc:docMk/>
          <pc:sldMk cId="3401100034" sldId="390"/>
        </pc:sldMkLst>
        <pc:spChg chg="del mod">
          <ac:chgData name="Nicola Dockerty" userId="ebcc58ce-2d8c-4ed9-a38e-e6d0a4be1782" providerId="ADAL" clId="{B0DF1957-FE2A-4E94-B175-B0F69CED7DC2}" dt="2019-11-04T12:01:05.899" v="4" actId="478"/>
          <ac:spMkLst>
            <pc:docMk/>
            <pc:sldMk cId="3401100034" sldId="390"/>
            <ac:spMk id="7" creationId="{C0CD6503-388C-4F9E-9FB0-9053D8579D01}"/>
          </ac:spMkLst>
        </pc:spChg>
        <pc:spChg chg="add">
          <ac:chgData name="Nicola Dockerty" userId="ebcc58ce-2d8c-4ed9-a38e-e6d0a4be1782" providerId="ADAL" clId="{B0DF1957-FE2A-4E94-B175-B0F69CED7DC2}" dt="2019-11-04T12:01:28.630" v="5"/>
          <ac:spMkLst>
            <pc:docMk/>
            <pc:sldMk cId="3401100034" sldId="390"/>
            <ac:spMk id="10" creationId="{31D41E22-B25B-48CA-8680-EFA4A6930F4D}"/>
          </ac:spMkLst>
        </pc:spChg>
        <pc:grpChg chg="add">
          <ac:chgData name="Nicola Dockerty" userId="ebcc58ce-2d8c-4ed9-a38e-e6d0a4be1782" providerId="ADAL" clId="{B0DF1957-FE2A-4E94-B175-B0F69CED7DC2}" dt="2019-11-04T12:01:28.630" v="5"/>
          <ac:grpSpMkLst>
            <pc:docMk/>
            <pc:sldMk cId="3401100034" sldId="390"/>
            <ac:grpSpMk id="6" creationId="{ED4919D5-4532-42FA-9B45-C0D59E83CF25}"/>
          </ac:grpSpMkLst>
        </pc:grpChg>
        <pc:grpChg chg="del">
          <ac:chgData name="Nicola Dockerty" userId="ebcc58ce-2d8c-4ed9-a38e-e6d0a4be1782" providerId="ADAL" clId="{B0DF1957-FE2A-4E94-B175-B0F69CED7DC2}" dt="2019-11-04T12:01:05.899" v="4" actId="478"/>
          <ac:grpSpMkLst>
            <pc:docMk/>
            <pc:sldMk cId="3401100034" sldId="390"/>
            <ac:grpSpMk id="16" creationId="{B31300A9-E3C5-4701-8EF1-45ED088A04DD}"/>
          </ac:grpSpMkLst>
        </pc:grpChg>
        <pc:picChg chg="add">
          <ac:chgData name="Nicola Dockerty" userId="ebcc58ce-2d8c-4ed9-a38e-e6d0a4be1782" providerId="ADAL" clId="{B0DF1957-FE2A-4E94-B175-B0F69CED7DC2}" dt="2019-11-04T12:01:28.630" v="5"/>
          <ac:picMkLst>
            <pc:docMk/>
            <pc:sldMk cId="3401100034" sldId="390"/>
            <ac:picMk id="11" creationId="{839489AC-00B2-4E75-B45B-C289CB98F89E}"/>
          </ac:picMkLst>
        </pc:picChg>
      </pc:sldChg>
      <pc:sldChg chg="modSp">
        <pc:chgData name="Nicola Dockerty" userId="ebcc58ce-2d8c-4ed9-a38e-e6d0a4be1782" providerId="ADAL" clId="{B0DF1957-FE2A-4E94-B175-B0F69CED7DC2}" dt="2019-11-06T10:50:01.867" v="1630" actId="404"/>
        <pc:sldMkLst>
          <pc:docMk/>
          <pc:sldMk cId="1204372888" sldId="392"/>
        </pc:sldMkLst>
        <pc:spChg chg="mod">
          <ac:chgData name="Nicola Dockerty" userId="ebcc58ce-2d8c-4ed9-a38e-e6d0a4be1782" providerId="ADAL" clId="{B0DF1957-FE2A-4E94-B175-B0F69CED7DC2}" dt="2019-11-06T10:50:01.867" v="1630" actId="404"/>
          <ac:spMkLst>
            <pc:docMk/>
            <pc:sldMk cId="1204372888" sldId="392"/>
            <ac:spMk id="19" creationId="{5252A847-DE45-4FA3-A1F8-EEBEB845FF8E}"/>
          </ac:spMkLst>
        </pc:spChg>
      </pc:sldChg>
      <pc:sldChg chg="modSp">
        <pc:chgData name="Nicola Dockerty" userId="ebcc58ce-2d8c-4ed9-a38e-e6d0a4be1782" providerId="ADAL" clId="{B0DF1957-FE2A-4E94-B175-B0F69CED7DC2}" dt="2019-11-04T12:43:45.820" v="1624" actId="403"/>
        <pc:sldMkLst>
          <pc:docMk/>
          <pc:sldMk cId="611030220" sldId="393"/>
        </pc:sldMkLst>
        <pc:spChg chg="mod">
          <ac:chgData name="Nicola Dockerty" userId="ebcc58ce-2d8c-4ed9-a38e-e6d0a4be1782" providerId="ADAL" clId="{B0DF1957-FE2A-4E94-B175-B0F69CED7DC2}" dt="2019-11-04T12:43:45.820" v="1624" actId="403"/>
          <ac:spMkLst>
            <pc:docMk/>
            <pc:sldMk cId="611030220" sldId="393"/>
            <ac:spMk id="19" creationId="{5252A847-DE45-4FA3-A1F8-EEBEB845FF8E}"/>
          </ac:spMkLst>
        </pc:spChg>
      </pc:sldChg>
      <pc:sldChg chg="addSp delSp modSp">
        <pc:chgData name="Nicola Dockerty" userId="ebcc58ce-2d8c-4ed9-a38e-e6d0a4be1782" providerId="ADAL" clId="{B0DF1957-FE2A-4E94-B175-B0F69CED7DC2}" dt="2019-11-04T12:43:11.279" v="1614" actId="478"/>
        <pc:sldMkLst>
          <pc:docMk/>
          <pc:sldMk cId="1296125601" sldId="394"/>
        </pc:sldMkLst>
        <pc:spChg chg="add mod">
          <ac:chgData name="Nicola Dockerty" userId="ebcc58ce-2d8c-4ed9-a38e-e6d0a4be1782" providerId="ADAL" clId="{B0DF1957-FE2A-4E94-B175-B0F69CED7DC2}" dt="2019-11-04T12:16:35.667" v="480" actId="12788"/>
          <ac:spMkLst>
            <pc:docMk/>
            <pc:sldMk cId="1296125601" sldId="394"/>
            <ac:spMk id="2" creationId="{DA19AB68-1882-481D-9004-4E1E8C710670}"/>
          </ac:spMkLst>
        </pc:spChg>
        <pc:spChg chg="mod">
          <ac:chgData name="Nicola Dockerty" userId="ebcc58ce-2d8c-4ed9-a38e-e6d0a4be1782" providerId="ADAL" clId="{B0DF1957-FE2A-4E94-B175-B0F69CED7DC2}" dt="2019-11-04T12:43:09.799" v="1613" actId="403"/>
          <ac:spMkLst>
            <pc:docMk/>
            <pc:sldMk cId="1296125601" sldId="394"/>
            <ac:spMk id="19" creationId="{5252A847-DE45-4FA3-A1F8-EEBEB845FF8E}"/>
          </ac:spMkLst>
        </pc:spChg>
        <pc:graphicFrameChg chg="del mod modGraphic">
          <ac:chgData name="Nicola Dockerty" userId="ebcc58ce-2d8c-4ed9-a38e-e6d0a4be1782" providerId="ADAL" clId="{B0DF1957-FE2A-4E94-B175-B0F69CED7DC2}" dt="2019-11-04T12:16:39.401" v="482" actId="478"/>
          <ac:graphicFrameMkLst>
            <pc:docMk/>
            <pc:sldMk cId="1296125601" sldId="394"/>
            <ac:graphicFrameMk id="6" creationId="{54C0FFA0-B42F-3D40-9221-80EBC0F04F29}"/>
          </ac:graphicFrameMkLst>
        </pc:graphicFrameChg>
        <pc:picChg chg="add del">
          <ac:chgData name="Nicola Dockerty" userId="ebcc58ce-2d8c-4ed9-a38e-e6d0a4be1782" providerId="ADAL" clId="{B0DF1957-FE2A-4E94-B175-B0F69CED7DC2}" dt="2019-11-04T12:43:11.279" v="1614" actId="478"/>
          <ac:picMkLst>
            <pc:docMk/>
            <pc:sldMk cId="1296125601" sldId="394"/>
            <ac:picMk id="7" creationId="{EA9FB521-800D-4DEA-A146-6E9010C011A2}"/>
          </ac:picMkLst>
        </pc:picChg>
      </pc:sldChg>
      <pc:sldChg chg="addSp delSp modSp">
        <pc:chgData name="Nicola Dockerty" userId="ebcc58ce-2d8c-4ed9-a38e-e6d0a4be1782" providerId="ADAL" clId="{B0DF1957-FE2A-4E94-B175-B0F69CED7DC2}" dt="2019-11-04T12:42:19.741" v="1601" actId="403"/>
        <pc:sldMkLst>
          <pc:docMk/>
          <pc:sldMk cId="3250604703" sldId="395"/>
        </pc:sldMkLst>
        <pc:spChg chg="mod">
          <ac:chgData name="Nicola Dockerty" userId="ebcc58ce-2d8c-4ed9-a38e-e6d0a4be1782" providerId="ADAL" clId="{B0DF1957-FE2A-4E94-B175-B0F69CED7DC2}" dt="2019-11-04T12:42:19.741" v="1601" actId="403"/>
          <ac:spMkLst>
            <pc:docMk/>
            <pc:sldMk cId="3250604703" sldId="395"/>
            <ac:spMk id="19" creationId="{5252A847-DE45-4FA3-A1F8-EEBEB845FF8E}"/>
          </ac:spMkLst>
        </pc:spChg>
        <pc:graphicFrameChg chg="mod">
          <ac:chgData name="Nicola Dockerty" userId="ebcc58ce-2d8c-4ed9-a38e-e6d0a4be1782" providerId="ADAL" clId="{B0DF1957-FE2A-4E94-B175-B0F69CED7DC2}" dt="2019-11-04T12:38:05.686" v="1281" actId="1036"/>
          <ac:graphicFrameMkLst>
            <pc:docMk/>
            <pc:sldMk cId="3250604703" sldId="395"/>
            <ac:graphicFrameMk id="6" creationId="{D4908B25-22D2-2742-9DED-B523F95EB39C}"/>
          </ac:graphicFrameMkLst>
        </pc:graphicFrameChg>
        <pc:picChg chg="add del">
          <ac:chgData name="Nicola Dockerty" userId="ebcc58ce-2d8c-4ed9-a38e-e6d0a4be1782" providerId="ADAL" clId="{B0DF1957-FE2A-4E94-B175-B0F69CED7DC2}" dt="2019-11-04T12:38:37.422" v="1291" actId="478"/>
          <ac:picMkLst>
            <pc:docMk/>
            <pc:sldMk cId="3250604703" sldId="395"/>
            <ac:picMk id="7" creationId="{C499CF3D-D5ED-4779-A4AB-CE67CA45B240}"/>
          </ac:picMkLst>
        </pc:picChg>
      </pc:sldChg>
      <pc:sldChg chg="addSp delSp modSp">
        <pc:chgData name="Nicola Dockerty" userId="ebcc58ce-2d8c-4ed9-a38e-e6d0a4be1782" providerId="ADAL" clId="{B0DF1957-FE2A-4E94-B175-B0F69CED7DC2}" dt="2019-11-06T10:51:09.926" v="1640" actId="1035"/>
        <pc:sldMkLst>
          <pc:docMk/>
          <pc:sldMk cId="2235916429" sldId="396"/>
        </pc:sldMkLst>
        <pc:spChg chg="add mod">
          <ac:chgData name="Nicola Dockerty" userId="ebcc58ce-2d8c-4ed9-a38e-e6d0a4be1782" providerId="ADAL" clId="{B0DF1957-FE2A-4E94-B175-B0F69CED7DC2}" dt="2019-11-04T12:23:32.310" v="761" actId="1038"/>
          <ac:spMkLst>
            <pc:docMk/>
            <pc:sldMk cId="2235916429" sldId="396"/>
            <ac:spMk id="2" creationId="{026D27C2-88AB-4716-9765-CDD456B9B207}"/>
          </ac:spMkLst>
        </pc:spChg>
        <pc:spChg chg="add mod">
          <ac:chgData name="Nicola Dockerty" userId="ebcc58ce-2d8c-4ed9-a38e-e6d0a4be1782" providerId="ADAL" clId="{B0DF1957-FE2A-4E94-B175-B0F69CED7DC2}" dt="2019-11-04T12:25:46.653" v="765" actId="1076"/>
          <ac:spMkLst>
            <pc:docMk/>
            <pc:sldMk cId="2235916429" sldId="396"/>
            <ac:spMk id="3" creationId="{E6588012-9A1C-42AA-BD2F-C2EADD86EA2A}"/>
          </ac:spMkLst>
        </pc:spChg>
        <pc:spChg chg="add del">
          <ac:chgData name="Nicola Dockerty" userId="ebcc58ce-2d8c-4ed9-a38e-e6d0a4be1782" providerId="ADAL" clId="{B0DF1957-FE2A-4E94-B175-B0F69CED7DC2}" dt="2019-11-04T12:28:51.045" v="767"/>
          <ac:spMkLst>
            <pc:docMk/>
            <pc:sldMk cId="2235916429" sldId="396"/>
            <ac:spMk id="4" creationId="{75431557-6FAB-4254-AFB4-F38B85F4FAE9}"/>
          </ac:spMkLst>
        </pc:spChg>
        <pc:spChg chg="add mod">
          <ac:chgData name="Nicola Dockerty" userId="ebcc58ce-2d8c-4ed9-a38e-e6d0a4be1782" providerId="ADAL" clId="{B0DF1957-FE2A-4E94-B175-B0F69CED7DC2}" dt="2019-11-04T12:30:25.925" v="838" actId="1036"/>
          <ac:spMkLst>
            <pc:docMk/>
            <pc:sldMk cId="2235916429" sldId="396"/>
            <ac:spMk id="5" creationId="{D22E79E6-2862-4141-9BA0-FF640FC5C96E}"/>
          </ac:spMkLst>
        </pc:spChg>
        <pc:spChg chg="add del">
          <ac:chgData name="Nicola Dockerty" userId="ebcc58ce-2d8c-4ed9-a38e-e6d0a4be1782" providerId="ADAL" clId="{B0DF1957-FE2A-4E94-B175-B0F69CED7DC2}" dt="2019-11-04T12:31:07.224" v="877" actId="478"/>
          <ac:spMkLst>
            <pc:docMk/>
            <pc:sldMk cId="2235916429" sldId="396"/>
            <ac:spMk id="7" creationId="{885AF1BA-1AEC-4BAD-9D56-4E4AD525522D}"/>
          </ac:spMkLst>
        </pc:spChg>
        <pc:spChg chg="add mod">
          <ac:chgData name="Nicola Dockerty" userId="ebcc58ce-2d8c-4ed9-a38e-e6d0a4be1782" providerId="ADAL" clId="{B0DF1957-FE2A-4E94-B175-B0F69CED7DC2}" dt="2019-11-06T10:51:09.926" v="1640" actId="1035"/>
          <ac:spMkLst>
            <pc:docMk/>
            <pc:sldMk cId="2235916429" sldId="396"/>
            <ac:spMk id="11" creationId="{E33D974A-8A49-4215-A264-736CC0FFD4A8}"/>
          </ac:spMkLst>
        </pc:spChg>
        <pc:spChg chg="mod">
          <ac:chgData name="Nicola Dockerty" userId="ebcc58ce-2d8c-4ed9-a38e-e6d0a4be1782" providerId="ADAL" clId="{B0DF1957-FE2A-4E94-B175-B0F69CED7DC2}" dt="2019-11-04T12:42:54.827" v="1607" actId="403"/>
          <ac:spMkLst>
            <pc:docMk/>
            <pc:sldMk cId="2235916429" sldId="396"/>
            <ac:spMk id="19" creationId="{5252A847-DE45-4FA3-A1F8-EEBEB845FF8E}"/>
          </ac:spMkLst>
        </pc:spChg>
        <pc:picChg chg="add del">
          <ac:chgData name="Nicola Dockerty" userId="ebcc58ce-2d8c-4ed9-a38e-e6d0a4be1782" providerId="ADAL" clId="{B0DF1957-FE2A-4E94-B175-B0F69CED7DC2}" dt="2019-11-04T12:33:11.728" v="941"/>
          <ac:picMkLst>
            <pc:docMk/>
            <pc:sldMk cId="2235916429" sldId="396"/>
            <ac:picMk id="6" creationId="{D81B16BD-15ED-4671-880D-73283DEA3F8C}"/>
          </ac:picMkLst>
        </pc:picChg>
      </pc:sldChg>
      <pc:sldChg chg="addSp delSp modSp">
        <pc:chgData name="Nicola Dockerty" userId="ebcc58ce-2d8c-4ed9-a38e-e6d0a4be1782" providerId="ADAL" clId="{B0DF1957-FE2A-4E94-B175-B0F69CED7DC2}" dt="2019-11-04T12:43:27.455" v="1618" actId="403"/>
        <pc:sldMkLst>
          <pc:docMk/>
          <pc:sldMk cId="2950200862" sldId="397"/>
        </pc:sldMkLst>
        <pc:spChg chg="mod">
          <ac:chgData name="Nicola Dockerty" userId="ebcc58ce-2d8c-4ed9-a38e-e6d0a4be1782" providerId="ADAL" clId="{B0DF1957-FE2A-4E94-B175-B0F69CED7DC2}" dt="2019-11-04T12:43:27.455" v="1618" actId="403"/>
          <ac:spMkLst>
            <pc:docMk/>
            <pc:sldMk cId="2950200862" sldId="397"/>
            <ac:spMk id="19" creationId="{5252A847-DE45-4FA3-A1F8-EEBEB845FF8E}"/>
          </ac:spMkLst>
        </pc:spChg>
        <pc:picChg chg="add del">
          <ac:chgData name="Nicola Dockerty" userId="ebcc58ce-2d8c-4ed9-a38e-e6d0a4be1782" providerId="ADAL" clId="{B0DF1957-FE2A-4E94-B175-B0F69CED7DC2}" dt="2019-11-04T12:14:57.440" v="386" actId="478"/>
          <ac:picMkLst>
            <pc:docMk/>
            <pc:sldMk cId="2950200862" sldId="397"/>
            <ac:picMk id="6" creationId="{6C6FF555-BD59-4072-AEA0-39CB05E21305}"/>
          </ac:picMkLst>
        </pc:picChg>
      </pc:sldChg>
      <pc:sldChg chg="del">
        <pc:chgData name="Nicola Dockerty" userId="ebcc58ce-2d8c-4ed9-a38e-e6d0a4be1782" providerId="ADAL" clId="{B0DF1957-FE2A-4E94-B175-B0F69CED7DC2}" dt="2019-11-04T12:10:37.334" v="199" actId="2696"/>
        <pc:sldMkLst>
          <pc:docMk/>
          <pc:sldMk cId="133803309" sldId="398"/>
        </pc:sldMkLst>
      </pc:sldChg>
      <pc:sldChg chg="addSp delSp modSp del">
        <pc:chgData name="Nicola Dockerty" userId="ebcc58ce-2d8c-4ed9-a38e-e6d0a4be1782" providerId="ADAL" clId="{B0DF1957-FE2A-4E94-B175-B0F69CED7DC2}" dt="2019-11-04T12:13:10.187" v="245" actId="2696"/>
        <pc:sldMkLst>
          <pc:docMk/>
          <pc:sldMk cId="1537068931" sldId="399"/>
        </pc:sldMkLst>
        <pc:spChg chg="add del mod">
          <ac:chgData name="Nicola Dockerty" userId="ebcc58ce-2d8c-4ed9-a38e-e6d0a4be1782" providerId="ADAL" clId="{B0DF1957-FE2A-4E94-B175-B0F69CED7DC2}" dt="2019-11-04T12:11:50.263" v="218"/>
          <ac:spMkLst>
            <pc:docMk/>
            <pc:sldMk cId="1537068931" sldId="399"/>
            <ac:spMk id="2" creationId="{80ADA3D7-471B-43BA-933B-4E139109AC3B}"/>
          </ac:spMkLst>
        </pc:spChg>
        <pc:spChg chg="add del mod">
          <ac:chgData name="Nicola Dockerty" userId="ebcc58ce-2d8c-4ed9-a38e-e6d0a4be1782" providerId="ADAL" clId="{B0DF1957-FE2A-4E94-B175-B0F69CED7DC2}" dt="2019-11-04T12:12:18.186" v="228"/>
          <ac:spMkLst>
            <pc:docMk/>
            <pc:sldMk cId="1537068931" sldId="399"/>
            <ac:spMk id="3" creationId="{956F49C4-468D-4BB3-9074-35733CB35229}"/>
          </ac:spMkLst>
        </pc:spChg>
        <pc:spChg chg="add del mod">
          <ac:chgData name="Nicola Dockerty" userId="ebcc58ce-2d8c-4ed9-a38e-e6d0a4be1782" providerId="ADAL" clId="{B0DF1957-FE2A-4E94-B175-B0F69CED7DC2}" dt="2019-11-04T12:12:18.186" v="228"/>
          <ac:spMkLst>
            <pc:docMk/>
            <pc:sldMk cId="1537068931" sldId="399"/>
            <ac:spMk id="8" creationId="{8CBCEE6E-D9E6-4129-ADED-05C9C09E6435}"/>
          </ac:spMkLst>
        </pc:spChg>
        <pc:spChg chg="add del">
          <ac:chgData name="Nicola Dockerty" userId="ebcc58ce-2d8c-4ed9-a38e-e6d0a4be1782" providerId="ADAL" clId="{B0DF1957-FE2A-4E94-B175-B0F69CED7DC2}" dt="2019-11-04T12:12:11.105" v="226"/>
          <ac:spMkLst>
            <pc:docMk/>
            <pc:sldMk cId="1537068931" sldId="399"/>
            <ac:spMk id="9" creationId="{FB49B9FA-0DE8-459F-AA65-263B96CFD8FB}"/>
          </ac:spMkLst>
        </pc:spChg>
        <pc:spChg chg="mod">
          <ac:chgData name="Nicola Dockerty" userId="ebcc58ce-2d8c-4ed9-a38e-e6d0a4be1782" providerId="ADAL" clId="{B0DF1957-FE2A-4E94-B175-B0F69CED7DC2}" dt="2019-11-04T12:11:20.365" v="212"/>
          <ac:spMkLst>
            <pc:docMk/>
            <pc:sldMk cId="1537068931" sldId="399"/>
            <ac:spMk id="19" creationId="{5252A847-DE45-4FA3-A1F8-EEBEB845FF8E}"/>
          </ac:spMkLst>
        </pc:spChg>
      </pc:sldChg>
      <pc:sldChg chg="del">
        <pc:chgData name="Nicola Dockerty" userId="ebcc58ce-2d8c-4ed9-a38e-e6d0a4be1782" providerId="ADAL" clId="{B0DF1957-FE2A-4E94-B175-B0F69CED7DC2}" dt="2019-11-04T12:18:05.690" v="543" actId="2696"/>
        <pc:sldMkLst>
          <pc:docMk/>
          <pc:sldMk cId="3880575427" sldId="400"/>
        </pc:sldMkLst>
      </pc:sldChg>
      <pc:sldChg chg="del">
        <pc:chgData name="Nicola Dockerty" userId="ebcc58ce-2d8c-4ed9-a38e-e6d0a4be1782" providerId="ADAL" clId="{B0DF1957-FE2A-4E94-B175-B0F69CED7DC2}" dt="2019-11-04T12:33:05.212" v="940" actId="2696"/>
        <pc:sldMkLst>
          <pc:docMk/>
          <pc:sldMk cId="4093326245" sldId="401"/>
        </pc:sldMkLst>
      </pc:sldChg>
      <pc:sldChg chg="modSp del">
        <pc:chgData name="Nicola Dockerty" userId="ebcc58ce-2d8c-4ed9-a38e-e6d0a4be1782" providerId="ADAL" clId="{B0DF1957-FE2A-4E94-B175-B0F69CED7DC2}" dt="2019-11-04T12:37:24.196" v="1111" actId="2696"/>
        <pc:sldMkLst>
          <pc:docMk/>
          <pc:sldMk cId="3596420604" sldId="402"/>
        </pc:sldMkLst>
        <pc:spChg chg="mod">
          <ac:chgData name="Nicola Dockerty" userId="ebcc58ce-2d8c-4ed9-a38e-e6d0a4be1782" providerId="ADAL" clId="{B0DF1957-FE2A-4E94-B175-B0F69CED7DC2}" dt="2019-11-04T12:37:18.001" v="1109"/>
          <ac:spMkLst>
            <pc:docMk/>
            <pc:sldMk cId="3596420604" sldId="402"/>
            <ac:spMk id="19" creationId="{5252A847-DE45-4FA3-A1F8-EEBEB845FF8E}"/>
          </ac:spMkLst>
        </pc:spChg>
      </pc:sldChg>
      <pc:sldChg chg="modSp del">
        <pc:chgData name="Nicola Dockerty" userId="ebcc58ce-2d8c-4ed9-a38e-e6d0a4be1782" providerId="ADAL" clId="{B0DF1957-FE2A-4E94-B175-B0F69CED7DC2}" dt="2019-11-04T12:38:24.822" v="1288" actId="2696"/>
        <pc:sldMkLst>
          <pc:docMk/>
          <pc:sldMk cId="3109798092" sldId="403"/>
        </pc:sldMkLst>
        <pc:spChg chg="mod">
          <ac:chgData name="Nicola Dockerty" userId="ebcc58ce-2d8c-4ed9-a38e-e6d0a4be1782" providerId="ADAL" clId="{B0DF1957-FE2A-4E94-B175-B0F69CED7DC2}" dt="2019-11-04T12:38:14.237" v="1283"/>
          <ac:spMkLst>
            <pc:docMk/>
            <pc:sldMk cId="3109798092" sldId="403"/>
            <ac:spMk id="19" creationId="{5252A847-DE45-4FA3-A1F8-EEBEB845FF8E}"/>
          </ac:spMkLst>
        </pc:spChg>
      </pc:sldChg>
      <pc:sldChg chg="del">
        <pc:chgData name="Nicola Dockerty" userId="ebcc58ce-2d8c-4ed9-a38e-e6d0a4be1782" providerId="ADAL" clId="{B0DF1957-FE2A-4E94-B175-B0F69CED7DC2}" dt="2019-11-04T12:41:13.050" v="1589" actId="2696"/>
        <pc:sldMkLst>
          <pc:docMk/>
          <pc:sldMk cId="440836909" sldId="404"/>
        </pc:sldMkLst>
      </pc:sldChg>
      <pc:sldChg chg="del">
        <pc:chgData name="Nicola Dockerty" userId="ebcc58ce-2d8c-4ed9-a38e-e6d0a4be1782" providerId="ADAL" clId="{B0DF1957-FE2A-4E94-B175-B0F69CED7DC2}" dt="2019-11-04T12:39:40.033" v="1354" actId="2696"/>
        <pc:sldMkLst>
          <pc:docMk/>
          <pc:sldMk cId="3073413782" sldId="405"/>
        </pc:sldMkLst>
      </pc:sldChg>
      <pc:sldChg chg="modSp add">
        <pc:chgData name="Nicola Dockerty" userId="ebcc58ce-2d8c-4ed9-a38e-e6d0a4be1782" providerId="ADAL" clId="{B0DF1957-FE2A-4E94-B175-B0F69CED7DC2}" dt="2019-11-04T12:43:59.506" v="1627" actId="404"/>
        <pc:sldMkLst>
          <pc:docMk/>
          <pc:sldMk cId="3347465212" sldId="406"/>
        </pc:sldMkLst>
        <pc:spChg chg="mod">
          <ac:chgData name="Nicola Dockerty" userId="ebcc58ce-2d8c-4ed9-a38e-e6d0a4be1782" providerId="ADAL" clId="{B0DF1957-FE2A-4E94-B175-B0F69CED7DC2}" dt="2019-11-04T12:43:59.506" v="1627" actId="404"/>
          <ac:spMkLst>
            <pc:docMk/>
            <pc:sldMk cId="3347465212" sldId="406"/>
            <ac:spMk id="7" creationId="{C0CD6503-388C-4F9E-9FB0-9053D8579D01}"/>
          </ac:spMkLst>
        </pc:spChg>
      </pc:sldChg>
      <pc:sldChg chg="addSp delSp modSp add del">
        <pc:chgData name="Nicola Dockerty" userId="ebcc58ce-2d8c-4ed9-a38e-e6d0a4be1782" providerId="ADAL" clId="{B0DF1957-FE2A-4E94-B175-B0F69CED7DC2}" dt="2019-11-06T10:56:54.817" v="1706" actId="2696"/>
        <pc:sldMkLst>
          <pc:docMk/>
          <pc:sldMk cId="942089321" sldId="407"/>
        </pc:sldMkLst>
        <pc:spChg chg="mod">
          <ac:chgData name="Nicola Dockerty" userId="ebcc58ce-2d8c-4ed9-a38e-e6d0a4be1782" providerId="ADAL" clId="{B0DF1957-FE2A-4E94-B175-B0F69CED7DC2}" dt="2019-11-04T12:43:33.881" v="1620" actId="403"/>
          <ac:spMkLst>
            <pc:docMk/>
            <pc:sldMk cId="942089321" sldId="407"/>
            <ac:spMk id="19" creationId="{5252A847-DE45-4FA3-A1F8-EEBEB845FF8E}"/>
          </ac:spMkLst>
        </pc:spChg>
        <pc:picChg chg="del">
          <ac:chgData name="Nicola Dockerty" userId="ebcc58ce-2d8c-4ed9-a38e-e6d0a4be1782" providerId="ADAL" clId="{B0DF1957-FE2A-4E94-B175-B0F69CED7DC2}" dt="2019-11-04T12:10:48.676" v="200" actId="478"/>
          <ac:picMkLst>
            <pc:docMk/>
            <pc:sldMk cId="942089321" sldId="407"/>
            <ac:picMk id="2" creationId="{4D2A95B8-2104-470C-982D-DBFAE6D2B57B}"/>
          </ac:picMkLst>
        </pc:picChg>
        <pc:cxnChg chg="add mod">
          <ac:chgData name="Nicola Dockerty" userId="ebcc58ce-2d8c-4ed9-a38e-e6d0a4be1782" providerId="ADAL" clId="{B0DF1957-FE2A-4E94-B175-B0F69CED7DC2}" dt="2019-11-06T10:55:00.378" v="1682" actId="1582"/>
          <ac:cxnSpMkLst>
            <pc:docMk/>
            <pc:sldMk cId="942089321" sldId="407"/>
            <ac:cxnSpMk id="3" creationId="{CE7DE6B7-A863-4C86-B4B1-C5CC459D64BD}"/>
          </ac:cxnSpMkLst>
        </pc:cxnChg>
        <pc:cxnChg chg="add mod">
          <ac:chgData name="Nicola Dockerty" userId="ebcc58ce-2d8c-4ed9-a38e-e6d0a4be1782" providerId="ADAL" clId="{B0DF1957-FE2A-4E94-B175-B0F69CED7DC2}" dt="2019-11-06T10:55:00.378" v="1682" actId="1582"/>
          <ac:cxnSpMkLst>
            <pc:docMk/>
            <pc:sldMk cId="942089321" sldId="407"/>
            <ac:cxnSpMk id="5" creationId="{DDAD25BE-C8A6-4060-9004-D52D5F300D49}"/>
          </ac:cxnSpMkLst>
        </pc:cxnChg>
        <pc:cxnChg chg="add del mod">
          <ac:chgData name="Nicola Dockerty" userId="ebcc58ce-2d8c-4ed9-a38e-e6d0a4be1782" providerId="ADAL" clId="{B0DF1957-FE2A-4E94-B175-B0F69CED7DC2}" dt="2019-11-04T12:09:54.206" v="155" actId="478"/>
          <ac:cxnSpMkLst>
            <pc:docMk/>
            <pc:sldMk cId="942089321" sldId="407"/>
            <ac:cxnSpMk id="8" creationId="{97931735-3911-4330-8180-A0AAC913B44A}"/>
          </ac:cxnSpMkLst>
        </pc:cxnChg>
        <pc:cxnChg chg="add del">
          <ac:chgData name="Nicola Dockerty" userId="ebcc58ce-2d8c-4ed9-a38e-e6d0a4be1782" providerId="ADAL" clId="{B0DF1957-FE2A-4E94-B175-B0F69CED7DC2}" dt="2019-11-04T12:08:36.008" v="141" actId="478"/>
          <ac:cxnSpMkLst>
            <pc:docMk/>
            <pc:sldMk cId="942089321" sldId="407"/>
            <ac:cxnSpMk id="9" creationId="{0FB44EAA-10DD-46C5-8A65-7C0E2ECD6B00}"/>
          </ac:cxnSpMkLst>
        </pc:cxnChg>
        <pc:cxnChg chg="add del mod">
          <ac:chgData name="Nicola Dockerty" userId="ebcc58ce-2d8c-4ed9-a38e-e6d0a4be1782" providerId="ADAL" clId="{B0DF1957-FE2A-4E94-B175-B0F69CED7DC2}" dt="2019-11-04T12:09:53.004" v="154" actId="478"/>
          <ac:cxnSpMkLst>
            <pc:docMk/>
            <pc:sldMk cId="942089321" sldId="407"/>
            <ac:cxnSpMk id="10" creationId="{B40A66CD-4EEC-49B8-AAAE-17163D2279A0}"/>
          </ac:cxnSpMkLst>
        </pc:cxnChg>
        <pc:cxnChg chg="add del mod">
          <ac:chgData name="Nicola Dockerty" userId="ebcc58ce-2d8c-4ed9-a38e-e6d0a4be1782" providerId="ADAL" clId="{B0DF1957-FE2A-4E94-B175-B0F69CED7DC2}" dt="2019-11-04T12:09:55.188" v="156" actId="478"/>
          <ac:cxnSpMkLst>
            <pc:docMk/>
            <pc:sldMk cId="942089321" sldId="407"/>
            <ac:cxnSpMk id="20" creationId="{8E441EF2-C71A-4B8F-A72D-600DD1C70902}"/>
          </ac:cxnSpMkLst>
        </pc:cxnChg>
        <pc:cxnChg chg="add mod">
          <ac:chgData name="Nicola Dockerty" userId="ebcc58ce-2d8c-4ed9-a38e-e6d0a4be1782" providerId="ADAL" clId="{B0DF1957-FE2A-4E94-B175-B0F69CED7DC2}" dt="2019-11-06T10:55:00.378" v="1682" actId="1582"/>
          <ac:cxnSpMkLst>
            <pc:docMk/>
            <pc:sldMk cId="942089321" sldId="407"/>
            <ac:cxnSpMk id="20" creationId="{FA0334D3-F7AF-464E-BC5A-D25119928704}"/>
          </ac:cxnSpMkLst>
        </pc:cxnChg>
      </pc:sldChg>
      <pc:sldChg chg="addSp delSp modSp add">
        <pc:chgData name="Nicola Dockerty" userId="ebcc58ce-2d8c-4ed9-a38e-e6d0a4be1782" providerId="ADAL" clId="{B0DF1957-FE2A-4E94-B175-B0F69CED7DC2}" dt="2019-11-04T12:43:18.739" v="1616" actId="403"/>
        <pc:sldMkLst>
          <pc:docMk/>
          <pc:sldMk cId="4158852150" sldId="408"/>
        </pc:sldMkLst>
        <pc:spChg chg="add mod">
          <ac:chgData name="Nicola Dockerty" userId="ebcc58ce-2d8c-4ed9-a38e-e6d0a4be1782" providerId="ADAL" clId="{B0DF1957-FE2A-4E94-B175-B0F69CED7DC2}" dt="2019-11-04T12:12:44.422" v="236" actId="1036"/>
          <ac:spMkLst>
            <pc:docMk/>
            <pc:sldMk cId="4158852150" sldId="408"/>
            <ac:spMk id="7" creationId="{EDA6D65B-415B-4070-B11D-FCCFCCE0EE1E}"/>
          </ac:spMkLst>
        </pc:spChg>
        <pc:spChg chg="add mod">
          <ac:chgData name="Nicola Dockerty" userId="ebcc58ce-2d8c-4ed9-a38e-e6d0a4be1782" providerId="ADAL" clId="{B0DF1957-FE2A-4E94-B175-B0F69CED7DC2}" dt="2019-11-04T12:13:47.539" v="257" actId="255"/>
          <ac:spMkLst>
            <pc:docMk/>
            <pc:sldMk cId="4158852150" sldId="408"/>
            <ac:spMk id="8" creationId="{720FD05F-04F4-4CAC-8920-AE76BE0043FD}"/>
          </ac:spMkLst>
        </pc:spChg>
        <pc:spChg chg="mod">
          <ac:chgData name="Nicola Dockerty" userId="ebcc58ce-2d8c-4ed9-a38e-e6d0a4be1782" providerId="ADAL" clId="{B0DF1957-FE2A-4E94-B175-B0F69CED7DC2}" dt="2019-11-04T12:43:18.739" v="1616" actId="403"/>
          <ac:spMkLst>
            <pc:docMk/>
            <pc:sldMk cId="4158852150" sldId="408"/>
            <ac:spMk id="19" creationId="{5252A847-DE45-4FA3-A1F8-EEBEB845FF8E}"/>
          </ac:spMkLst>
        </pc:spChg>
        <pc:picChg chg="add del mod">
          <ac:chgData name="Nicola Dockerty" userId="ebcc58ce-2d8c-4ed9-a38e-e6d0a4be1782" providerId="ADAL" clId="{B0DF1957-FE2A-4E94-B175-B0F69CED7DC2}" dt="2019-11-04T12:14:54.254" v="385"/>
          <ac:picMkLst>
            <pc:docMk/>
            <pc:sldMk cId="4158852150" sldId="408"/>
            <ac:picMk id="6" creationId="{6C6FF555-BD59-4072-AEA0-39CB05E21305}"/>
          </ac:picMkLst>
        </pc:picChg>
      </pc:sldChg>
      <pc:sldChg chg="delSp modSp add">
        <pc:chgData name="Nicola Dockerty" userId="ebcc58ce-2d8c-4ed9-a38e-e6d0a4be1782" providerId="ADAL" clId="{B0DF1957-FE2A-4E94-B175-B0F69CED7DC2}" dt="2019-11-04T12:43:00.988" v="1609" actId="403"/>
        <pc:sldMkLst>
          <pc:docMk/>
          <pc:sldMk cId="3377891781" sldId="409"/>
        </pc:sldMkLst>
        <pc:spChg chg="mod">
          <ac:chgData name="Nicola Dockerty" userId="ebcc58ce-2d8c-4ed9-a38e-e6d0a4be1782" providerId="ADAL" clId="{B0DF1957-FE2A-4E94-B175-B0F69CED7DC2}" dt="2019-11-04T12:43:00.988" v="1609" actId="403"/>
          <ac:spMkLst>
            <pc:docMk/>
            <pc:sldMk cId="3377891781" sldId="409"/>
            <ac:spMk id="19" creationId="{5252A847-DE45-4FA3-A1F8-EEBEB845FF8E}"/>
          </ac:spMkLst>
        </pc:spChg>
        <pc:picChg chg="del">
          <ac:chgData name="Nicola Dockerty" userId="ebcc58ce-2d8c-4ed9-a38e-e6d0a4be1782" providerId="ADAL" clId="{B0DF1957-FE2A-4E94-B175-B0F69CED7DC2}" dt="2019-11-04T12:18:18.680" v="544"/>
          <ac:picMkLst>
            <pc:docMk/>
            <pc:sldMk cId="3377891781" sldId="409"/>
            <ac:picMk id="7" creationId="{EA9FB521-800D-4DEA-A146-6E9010C011A2}"/>
          </ac:picMkLst>
        </pc:picChg>
      </pc:sldChg>
      <pc:sldChg chg="delSp modSp add">
        <pc:chgData name="Nicola Dockerty" userId="ebcc58ce-2d8c-4ed9-a38e-e6d0a4be1782" providerId="ADAL" clId="{B0DF1957-FE2A-4E94-B175-B0F69CED7DC2}" dt="2019-11-04T12:42:28.896" v="1603" actId="403"/>
        <pc:sldMkLst>
          <pc:docMk/>
          <pc:sldMk cId="3510370766" sldId="410"/>
        </pc:sldMkLst>
        <pc:spChg chg="mod">
          <ac:chgData name="Nicola Dockerty" userId="ebcc58ce-2d8c-4ed9-a38e-e6d0a4be1782" providerId="ADAL" clId="{B0DF1957-FE2A-4E94-B175-B0F69CED7DC2}" dt="2019-11-04T12:42:28.896" v="1603" actId="403"/>
          <ac:spMkLst>
            <pc:docMk/>
            <pc:sldMk cId="3510370766" sldId="410"/>
            <ac:spMk id="19" creationId="{5252A847-DE45-4FA3-A1F8-EEBEB845FF8E}"/>
          </ac:spMkLst>
        </pc:spChg>
        <pc:graphicFrameChg chg="mod modGraphic">
          <ac:chgData name="Nicola Dockerty" userId="ebcc58ce-2d8c-4ed9-a38e-e6d0a4be1782" providerId="ADAL" clId="{B0DF1957-FE2A-4E94-B175-B0F69CED7DC2}" dt="2019-11-04T12:37:21.121" v="1110"/>
          <ac:graphicFrameMkLst>
            <pc:docMk/>
            <pc:sldMk cId="3510370766" sldId="410"/>
            <ac:graphicFrameMk id="3" creationId="{5B658697-4D77-40C6-9753-33210C38C3C8}"/>
          </ac:graphicFrameMkLst>
        </pc:graphicFrameChg>
        <pc:picChg chg="del">
          <ac:chgData name="Nicola Dockerty" userId="ebcc58ce-2d8c-4ed9-a38e-e6d0a4be1782" providerId="ADAL" clId="{B0DF1957-FE2A-4E94-B175-B0F69CED7DC2}" dt="2019-11-04T12:37:51.916" v="1270"/>
          <ac:picMkLst>
            <pc:docMk/>
            <pc:sldMk cId="3510370766" sldId="410"/>
            <ac:picMk id="2" creationId="{6E40ED91-BDA9-42E4-B94D-5A473BF75416}"/>
          </ac:picMkLst>
        </pc:picChg>
      </pc:sldChg>
      <pc:sldChg chg="delSp modSp add">
        <pc:chgData name="Nicola Dockerty" userId="ebcc58ce-2d8c-4ed9-a38e-e6d0a4be1782" providerId="ADAL" clId="{B0DF1957-FE2A-4E94-B175-B0F69CED7DC2}" dt="2019-11-04T12:42:09.347" v="1599" actId="403"/>
        <pc:sldMkLst>
          <pc:docMk/>
          <pc:sldMk cId="4212120403" sldId="411"/>
        </pc:sldMkLst>
        <pc:spChg chg="mod">
          <ac:chgData name="Nicola Dockerty" userId="ebcc58ce-2d8c-4ed9-a38e-e6d0a4be1782" providerId="ADAL" clId="{B0DF1957-FE2A-4E94-B175-B0F69CED7DC2}" dt="2019-11-04T12:42:09.347" v="1599" actId="403"/>
          <ac:spMkLst>
            <pc:docMk/>
            <pc:sldMk cId="4212120403" sldId="411"/>
            <ac:spMk id="19" creationId="{5252A847-DE45-4FA3-A1F8-EEBEB845FF8E}"/>
          </ac:spMkLst>
        </pc:spChg>
        <pc:picChg chg="del">
          <ac:chgData name="Nicola Dockerty" userId="ebcc58ce-2d8c-4ed9-a38e-e6d0a4be1782" providerId="ADAL" clId="{B0DF1957-FE2A-4E94-B175-B0F69CED7DC2}" dt="2019-11-04T12:38:32.739" v="1289"/>
          <ac:picMkLst>
            <pc:docMk/>
            <pc:sldMk cId="4212120403" sldId="411"/>
            <ac:picMk id="7" creationId="{C499CF3D-D5ED-4779-A4AB-CE67CA45B240}"/>
          </ac:picMkLst>
        </pc:picChg>
      </pc:sldChg>
      <pc:sldChg chg="delSp modSp add">
        <pc:chgData name="Nicola Dockerty" userId="ebcc58ce-2d8c-4ed9-a38e-e6d0a4be1782" providerId="ADAL" clId="{B0DF1957-FE2A-4E94-B175-B0F69CED7DC2}" dt="2019-11-04T12:41:55.863" v="1594" actId="403"/>
        <pc:sldMkLst>
          <pc:docMk/>
          <pc:sldMk cId="650239169" sldId="412"/>
        </pc:sldMkLst>
        <pc:spChg chg="mod">
          <ac:chgData name="Nicola Dockerty" userId="ebcc58ce-2d8c-4ed9-a38e-e6d0a4be1782" providerId="ADAL" clId="{B0DF1957-FE2A-4E94-B175-B0F69CED7DC2}" dt="2019-11-04T12:41:55.863" v="1594" actId="403"/>
          <ac:spMkLst>
            <pc:docMk/>
            <pc:sldMk cId="650239169" sldId="412"/>
            <ac:spMk id="19" creationId="{5252A847-DE45-4FA3-A1F8-EEBEB845FF8E}"/>
          </ac:spMkLst>
        </pc:spChg>
        <pc:picChg chg="del">
          <ac:chgData name="Nicola Dockerty" userId="ebcc58ce-2d8c-4ed9-a38e-e6d0a4be1782" providerId="ADAL" clId="{B0DF1957-FE2A-4E94-B175-B0F69CED7DC2}" dt="2019-11-04T12:41:51.042" v="1592" actId="478"/>
          <ac:picMkLst>
            <pc:docMk/>
            <pc:sldMk cId="650239169" sldId="412"/>
            <ac:picMk id="6" creationId="{947233AB-9252-4321-A70F-D89223D7357F}"/>
          </ac:picMkLst>
        </pc:picChg>
      </pc:sldChg>
      <pc:sldChg chg="delSp modSp add">
        <pc:chgData name="Nicola Dockerty" userId="ebcc58ce-2d8c-4ed9-a38e-e6d0a4be1782" providerId="ADAL" clId="{B0DF1957-FE2A-4E94-B175-B0F69CED7DC2}" dt="2019-11-06T10:52:16.805" v="1649" actId="207"/>
        <pc:sldMkLst>
          <pc:docMk/>
          <pc:sldMk cId="3020872847" sldId="413"/>
        </pc:sldMkLst>
        <pc:spChg chg="mod">
          <ac:chgData name="Nicola Dockerty" userId="ebcc58ce-2d8c-4ed9-a38e-e6d0a4be1782" providerId="ADAL" clId="{B0DF1957-FE2A-4E94-B175-B0F69CED7DC2}" dt="2019-11-06T10:52:16.805" v="1649" actId="207"/>
          <ac:spMkLst>
            <pc:docMk/>
            <pc:sldMk cId="3020872847" sldId="413"/>
            <ac:spMk id="19" creationId="{5252A847-DE45-4FA3-A1F8-EEBEB845FF8E}"/>
          </ac:spMkLst>
        </pc:spChg>
        <pc:picChg chg="del">
          <ac:chgData name="Nicola Dockerty" userId="ebcc58ce-2d8c-4ed9-a38e-e6d0a4be1782" providerId="ADAL" clId="{B0DF1957-FE2A-4E94-B175-B0F69CED7DC2}" dt="2019-11-04T12:41:11.924" v="1588" actId="478"/>
          <ac:picMkLst>
            <pc:docMk/>
            <pc:sldMk cId="3020872847" sldId="413"/>
            <ac:picMk id="6" creationId="{947233AB-9252-4321-A70F-D89223D7357F}"/>
          </ac:picMkLst>
        </pc:picChg>
      </pc:sldChg>
      <pc:sldChg chg="delSp modSp add ord">
        <pc:chgData name="Nicola Dockerty" userId="ebcc58ce-2d8c-4ed9-a38e-e6d0a4be1782" providerId="ADAL" clId="{B0DF1957-FE2A-4E94-B175-B0F69CED7DC2}" dt="2019-11-06T10:51:42.798" v="1647" actId="6549"/>
        <pc:sldMkLst>
          <pc:docMk/>
          <pc:sldMk cId="3817364168" sldId="414"/>
        </pc:sldMkLst>
        <pc:spChg chg="del">
          <ac:chgData name="Nicola Dockerty" userId="ebcc58ce-2d8c-4ed9-a38e-e6d0a4be1782" providerId="ADAL" clId="{B0DF1957-FE2A-4E94-B175-B0F69CED7DC2}" dt="2019-11-06T10:51:36.589" v="1645" actId="478"/>
          <ac:spMkLst>
            <pc:docMk/>
            <pc:sldMk cId="3817364168" sldId="414"/>
            <ac:spMk id="2" creationId="{026D27C2-88AB-4716-9765-CDD456B9B207}"/>
          </ac:spMkLst>
        </pc:spChg>
        <pc:spChg chg="del">
          <ac:chgData name="Nicola Dockerty" userId="ebcc58ce-2d8c-4ed9-a38e-e6d0a4be1782" providerId="ADAL" clId="{B0DF1957-FE2A-4E94-B175-B0F69CED7DC2}" dt="2019-11-06T10:51:40.070" v="1646" actId="478"/>
          <ac:spMkLst>
            <pc:docMk/>
            <pc:sldMk cId="3817364168" sldId="414"/>
            <ac:spMk id="3" creationId="{E6588012-9A1C-42AA-BD2F-C2EADD86EA2A}"/>
          </ac:spMkLst>
        </pc:spChg>
        <pc:spChg chg="del">
          <ac:chgData name="Nicola Dockerty" userId="ebcc58ce-2d8c-4ed9-a38e-e6d0a4be1782" providerId="ADAL" clId="{B0DF1957-FE2A-4E94-B175-B0F69CED7DC2}" dt="2019-11-06T10:51:32.644" v="1643" actId="478"/>
          <ac:spMkLst>
            <pc:docMk/>
            <pc:sldMk cId="3817364168" sldId="414"/>
            <ac:spMk id="5" creationId="{D22E79E6-2862-4141-9BA0-FF640FC5C96E}"/>
          </ac:spMkLst>
        </pc:spChg>
        <pc:spChg chg="del">
          <ac:chgData name="Nicola Dockerty" userId="ebcc58ce-2d8c-4ed9-a38e-e6d0a4be1782" providerId="ADAL" clId="{B0DF1957-FE2A-4E94-B175-B0F69CED7DC2}" dt="2019-11-06T10:51:34.920" v="1644" actId="478"/>
          <ac:spMkLst>
            <pc:docMk/>
            <pc:sldMk cId="3817364168" sldId="414"/>
            <ac:spMk id="11" creationId="{E33D974A-8A49-4215-A264-736CC0FFD4A8}"/>
          </ac:spMkLst>
        </pc:spChg>
        <pc:spChg chg="mod">
          <ac:chgData name="Nicola Dockerty" userId="ebcc58ce-2d8c-4ed9-a38e-e6d0a4be1782" providerId="ADAL" clId="{B0DF1957-FE2A-4E94-B175-B0F69CED7DC2}" dt="2019-11-06T10:51:42.798" v="1647" actId="6549"/>
          <ac:spMkLst>
            <pc:docMk/>
            <pc:sldMk cId="3817364168" sldId="414"/>
            <ac:spMk id="19" creationId="{5252A847-DE45-4FA3-A1F8-EEBEB845FF8E}"/>
          </ac:spMkLst>
        </pc:spChg>
      </pc:sldChg>
      <pc:sldChg chg="modSp add">
        <pc:chgData name="Nicola Dockerty" userId="ebcc58ce-2d8c-4ed9-a38e-e6d0a4be1782" providerId="ADAL" clId="{B0DF1957-FE2A-4E94-B175-B0F69CED7DC2}" dt="2019-11-06T10:56:50.447" v="1705" actId="207"/>
        <pc:sldMkLst>
          <pc:docMk/>
          <pc:sldMk cId="916728075" sldId="415"/>
        </pc:sldMkLst>
        <pc:graphicFrameChg chg="mod modGraphic">
          <ac:chgData name="Nicola Dockerty" userId="ebcc58ce-2d8c-4ed9-a38e-e6d0a4be1782" providerId="ADAL" clId="{B0DF1957-FE2A-4E94-B175-B0F69CED7DC2}" dt="2019-11-06T10:56:50.447" v="1705" actId="207"/>
          <ac:graphicFrameMkLst>
            <pc:docMk/>
            <pc:sldMk cId="916728075" sldId="415"/>
            <ac:graphicFrameMk id="6" creationId="{B93E1318-8494-EA4B-A1F6-2407A97E88BD}"/>
          </ac:graphicFrameMkLst>
        </pc:graphicFrameChg>
        <pc:cxnChg chg="mod">
          <ac:chgData name="Nicola Dockerty" userId="ebcc58ce-2d8c-4ed9-a38e-e6d0a4be1782" providerId="ADAL" clId="{B0DF1957-FE2A-4E94-B175-B0F69CED7DC2}" dt="2019-11-06T10:56:05.712" v="1693" actId="14100"/>
          <ac:cxnSpMkLst>
            <pc:docMk/>
            <pc:sldMk cId="916728075" sldId="415"/>
            <ac:cxnSpMk id="3" creationId="{CE7DE6B7-A863-4C86-B4B1-C5CC459D64BD}"/>
          </ac:cxnSpMkLst>
        </pc:cxnChg>
        <pc:cxnChg chg="mod">
          <ac:chgData name="Nicola Dockerty" userId="ebcc58ce-2d8c-4ed9-a38e-e6d0a4be1782" providerId="ADAL" clId="{B0DF1957-FE2A-4E94-B175-B0F69CED7DC2}" dt="2019-11-06T10:56:09.736" v="1694" actId="14100"/>
          <ac:cxnSpMkLst>
            <pc:docMk/>
            <pc:sldMk cId="916728075" sldId="415"/>
            <ac:cxnSpMk id="5" creationId="{DDAD25BE-C8A6-4060-9004-D52D5F300D49}"/>
          </ac:cxnSpMkLst>
        </pc:cxnChg>
        <pc:cxnChg chg="mod">
          <ac:chgData name="Nicola Dockerty" userId="ebcc58ce-2d8c-4ed9-a38e-e6d0a4be1782" providerId="ADAL" clId="{B0DF1957-FE2A-4E94-B175-B0F69CED7DC2}" dt="2019-11-06T10:55:51.188" v="1690" actId="14100"/>
          <ac:cxnSpMkLst>
            <pc:docMk/>
            <pc:sldMk cId="916728075" sldId="415"/>
            <ac:cxnSpMk id="20" creationId="{FA0334D3-F7AF-464E-BC5A-D25119928704}"/>
          </ac:cxnSpMkLst>
        </pc:cxnChg>
      </pc:sldChg>
    </pc:docChg>
  </pc:docChgLst>
  <pc:docChgLst>
    <pc:chgData name="Davina Szilvasy" userId="59fb472d-eed4-4f11-9686-c2c8db02a2cd" providerId="ADAL" clId="{F168D27A-7E27-4820-8C76-4F14DD331F7B}"/>
    <pc:docChg chg="undo custSel modSld">
      <pc:chgData name="Davina Szilvasy" userId="59fb472d-eed4-4f11-9686-c2c8db02a2cd" providerId="ADAL" clId="{F168D27A-7E27-4820-8C76-4F14DD331F7B}" dt="2019-11-13T14:50:57.444" v="56" actId="115"/>
      <pc:docMkLst>
        <pc:docMk/>
      </pc:docMkLst>
      <pc:sldChg chg="addSp delSp modSp">
        <pc:chgData name="Davina Szilvasy" userId="59fb472d-eed4-4f11-9686-c2c8db02a2cd" providerId="ADAL" clId="{F168D27A-7E27-4820-8C76-4F14DD331F7B}" dt="2019-11-13T11:44:57.868" v="3" actId="20577"/>
        <pc:sldMkLst>
          <pc:docMk/>
          <pc:sldMk cId="2637481266" sldId="256"/>
        </pc:sldMkLst>
        <pc:spChg chg="mod">
          <ac:chgData name="Davina Szilvasy" userId="59fb472d-eed4-4f11-9686-c2c8db02a2cd" providerId="ADAL" clId="{F168D27A-7E27-4820-8C76-4F14DD331F7B}" dt="2019-11-13T11:44:57.868" v="3" actId="20577"/>
          <ac:spMkLst>
            <pc:docMk/>
            <pc:sldMk cId="2637481266" sldId="256"/>
            <ac:spMk id="7" creationId="{F9CF377B-7590-462D-BD6F-88ECF04C3034}"/>
          </ac:spMkLst>
        </pc:spChg>
        <pc:grpChg chg="add">
          <ac:chgData name="Davina Szilvasy" userId="59fb472d-eed4-4f11-9686-c2c8db02a2cd" providerId="ADAL" clId="{F168D27A-7E27-4820-8C76-4F14DD331F7B}" dt="2019-11-13T11:44:53.676" v="1"/>
          <ac:grpSpMkLst>
            <pc:docMk/>
            <pc:sldMk cId="2637481266" sldId="256"/>
            <ac:grpSpMk id="6" creationId="{B544B115-2AFF-42BB-BDD1-040A85407AB7}"/>
          </ac:grpSpMkLst>
        </pc:grpChg>
        <pc:grpChg chg="del">
          <ac:chgData name="Davina Szilvasy" userId="59fb472d-eed4-4f11-9686-c2c8db02a2cd" providerId="ADAL" clId="{F168D27A-7E27-4820-8C76-4F14DD331F7B}" dt="2019-11-13T11:44:52.185" v="0" actId="478"/>
          <ac:grpSpMkLst>
            <pc:docMk/>
            <pc:sldMk cId="2637481266" sldId="256"/>
            <ac:grpSpMk id="16" creationId="{B31300A9-E3C5-4701-8EF1-45ED088A04DD}"/>
          </ac:grpSpMkLst>
        </pc:grpChg>
      </pc:sldChg>
      <pc:sldChg chg="addSp delSp modSp">
        <pc:chgData name="Davina Szilvasy" userId="59fb472d-eed4-4f11-9686-c2c8db02a2cd" providerId="ADAL" clId="{F168D27A-7E27-4820-8C76-4F14DD331F7B}" dt="2019-11-13T11:54:57.858" v="44" actId="1076"/>
        <pc:sldMkLst>
          <pc:docMk/>
          <pc:sldMk cId="636014570" sldId="314"/>
        </pc:sldMkLst>
        <pc:grpChg chg="add">
          <ac:chgData name="Davina Szilvasy" userId="59fb472d-eed4-4f11-9686-c2c8db02a2cd" providerId="ADAL" clId="{F168D27A-7E27-4820-8C76-4F14DD331F7B}" dt="2019-11-13T11:45:57.889" v="29"/>
          <ac:grpSpMkLst>
            <pc:docMk/>
            <pc:sldMk cId="636014570" sldId="314"/>
            <ac:grpSpMk id="7" creationId="{5DFCDD85-9950-4F99-9470-9E974082A5AD}"/>
          </ac:grpSpMkLst>
        </pc:grpChg>
        <pc:grpChg chg="del">
          <ac:chgData name="Davina Szilvasy" userId="59fb472d-eed4-4f11-9686-c2c8db02a2cd" providerId="ADAL" clId="{F168D27A-7E27-4820-8C76-4F14DD331F7B}" dt="2019-11-13T11:45:56.866" v="28" actId="478"/>
          <ac:grpSpMkLst>
            <pc:docMk/>
            <pc:sldMk cId="636014570" sldId="314"/>
            <ac:grpSpMk id="16" creationId="{B31300A9-E3C5-4701-8EF1-45ED088A04DD}"/>
          </ac:grpSpMkLst>
        </pc:grpChg>
        <pc:graphicFrameChg chg="mod">
          <ac:chgData name="Davina Szilvasy" userId="59fb472d-eed4-4f11-9686-c2c8db02a2cd" providerId="ADAL" clId="{F168D27A-7E27-4820-8C76-4F14DD331F7B}" dt="2019-11-13T11:54:57.858" v="44" actId="1076"/>
          <ac:graphicFrameMkLst>
            <pc:docMk/>
            <pc:sldMk cId="636014570" sldId="314"/>
            <ac:graphicFrameMk id="3" creationId="{5B658697-4D77-40C6-9753-33210C38C3C8}"/>
          </ac:graphicFrameMkLst>
        </pc:graphicFrameChg>
      </pc:sldChg>
      <pc:sldChg chg="addSp delSp">
        <pc:chgData name="Davina Szilvasy" userId="59fb472d-eed4-4f11-9686-c2c8db02a2cd" providerId="ADAL" clId="{F168D27A-7E27-4820-8C76-4F14DD331F7B}" dt="2019-11-13T11:45:22.055" v="13"/>
        <pc:sldMkLst>
          <pc:docMk/>
          <pc:sldMk cId="36917022" sldId="360"/>
        </pc:sldMkLst>
        <pc:grpChg chg="add">
          <ac:chgData name="Davina Szilvasy" userId="59fb472d-eed4-4f11-9686-c2c8db02a2cd" providerId="ADAL" clId="{F168D27A-7E27-4820-8C76-4F14DD331F7B}" dt="2019-11-13T11:45:22.055" v="13"/>
          <ac:grpSpMkLst>
            <pc:docMk/>
            <pc:sldMk cId="36917022" sldId="360"/>
            <ac:grpSpMk id="7" creationId="{492C7763-3EB3-4193-8474-5C1C1783EF34}"/>
          </ac:grpSpMkLst>
        </pc:grpChg>
        <pc:grpChg chg="del">
          <ac:chgData name="Davina Szilvasy" userId="59fb472d-eed4-4f11-9686-c2c8db02a2cd" providerId="ADAL" clId="{F168D27A-7E27-4820-8C76-4F14DD331F7B}" dt="2019-11-13T11:45:21.069" v="12" actId="478"/>
          <ac:grpSpMkLst>
            <pc:docMk/>
            <pc:sldMk cId="36917022" sldId="360"/>
            <ac:grpSpMk id="16" creationId="{B31300A9-E3C5-4701-8EF1-45ED088A04DD}"/>
          </ac:grpSpMkLst>
        </pc:grpChg>
      </pc:sldChg>
      <pc:sldChg chg="addSp delSp">
        <pc:chgData name="Davina Szilvasy" userId="59fb472d-eed4-4f11-9686-c2c8db02a2cd" providerId="ADAL" clId="{F168D27A-7E27-4820-8C76-4F14DD331F7B}" dt="2019-11-13T11:45:13.997" v="9"/>
        <pc:sldMkLst>
          <pc:docMk/>
          <pc:sldMk cId="1035052751" sldId="361"/>
        </pc:sldMkLst>
        <pc:grpChg chg="add">
          <ac:chgData name="Davina Szilvasy" userId="59fb472d-eed4-4f11-9686-c2c8db02a2cd" providerId="ADAL" clId="{F168D27A-7E27-4820-8C76-4F14DD331F7B}" dt="2019-11-13T11:45:13.997" v="9"/>
          <ac:grpSpMkLst>
            <pc:docMk/>
            <pc:sldMk cId="1035052751" sldId="361"/>
            <ac:grpSpMk id="6" creationId="{23A3B3DF-32AC-4E9B-AB00-360CA337DFC0}"/>
          </ac:grpSpMkLst>
        </pc:grpChg>
        <pc:grpChg chg="del">
          <ac:chgData name="Davina Szilvasy" userId="59fb472d-eed4-4f11-9686-c2c8db02a2cd" providerId="ADAL" clId="{F168D27A-7E27-4820-8C76-4F14DD331F7B}" dt="2019-11-13T11:45:12.855" v="8" actId="478"/>
          <ac:grpSpMkLst>
            <pc:docMk/>
            <pc:sldMk cId="1035052751" sldId="361"/>
            <ac:grpSpMk id="16" creationId="{B31300A9-E3C5-4701-8EF1-45ED088A04DD}"/>
          </ac:grpSpMkLst>
        </pc:grpChg>
      </pc:sldChg>
      <pc:sldChg chg="addSp delSp modSp">
        <pc:chgData name="Davina Szilvasy" userId="59fb472d-eed4-4f11-9686-c2c8db02a2cd" providerId="ADAL" clId="{F168D27A-7E27-4820-8C76-4F14DD331F7B}" dt="2019-11-13T11:46:15.698" v="38"/>
        <pc:sldMkLst>
          <pc:docMk/>
          <pc:sldMk cId="310986706" sldId="386"/>
        </pc:sldMkLst>
        <pc:grpChg chg="add">
          <ac:chgData name="Davina Szilvasy" userId="59fb472d-eed4-4f11-9686-c2c8db02a2cd" providerId="ADAL" clId="{F168D27A-7E27-4820-8C76-4F14DD331F7B}" dt="2019-11-13T11:46:15.698" v="38"/>
          <ac:grpSpMkLst>
            <pc:docMk/>
            <pc:sldMk cId="310986706" sldId="386"/>
            <ac:grpSpMk id="6" creationId="{9F6F69C1-B2DF-4F98-9AF8-CEAEE0FE9718}"/>
          </ac:grpSpMkLst>
        </pc:grpChg>
        <pc:grpChg chg="del mod">
          <ac:chgData name="Davina Szilvasy" userId="59fb472d-eed4-4f11-9686-c2c8db02a2cd" providerId="ADAL" clId="{F168D27A-7E27-4820-8C76-4F14DD331F7B}" dt="2019-11-13T11:46:14.281" v="37" actId="478"/>
          <ac:grpSpMkLst>
            <pc:docMk/>
            <pc:sldMk cId="310986706" sldId="386"/>
            <ac:grpSpMk id="16" creationId="{B31300A9-E3C5-4701-8EF1-45ED088A04DD}"/>
          </ac:grpSpMkLst>
        </pc:grpChg>
      </pc:sldChg>
      <pc:sldChg chg="addSp delSp">
        <pc:chgData name="Davina Szilvasy" userId="59fb472d-eed4-4f11-9686-c2c8db02a2cd" providerId="ADAL" clId="{F168D27A-7E27-4820-8C76-4F14DD331F7B}" dt="2019-11-13T11:45:05.108" v="5"/>
        <pc:sldMkLst>
          <pc:docMk/>
          <pc:sldMk cId="1204372888" sldId="392"/>
        </pc:sldMkLst>
        <pc:grpChg chg="add">
          <ac:chgData name="Davina Szilvasy" userId="59fb472d-eed4-4f11-9686-c2c8db02a2cd" providerId="ADAL" clId="{F168D27A-7E27-4820-8C76-4F14DD331F7B}" dt="2019-11-13T11:45:05.108" v="5"/>
          <ac:grpSpMkLst>
            <pc:docMk/>
            <pc:sldMk cId="1204372888" sldId="392"/>
            <ac:grpSpMk id="6" creationId="{CE07C4D5-5C75-4A30-9D47-3F587B26A27C}"/>
          </ac:grpSpMkLst>
        </pc:grpChg>
        <pc:grpChg chg="del">
          <ac:chgData name="Davina Szilvasy" userId="59fb472d-eed4-4f11-9686-c2c8db02a2cd" providerId="ADAL" clId="{F168D27A-7E27-4820-8C76-4F14DD331F7B}" dt="2019-11-13T11:45:03.965" v="4" actId="478"/>
          <ac:grpSpMkLst>
            <pc:docMk/>
            <pc:sldMk cId="1204372888" sldId="392"/>
            <ac:grpSpMk id="16" creationId="{B31300A9-E3C5-4701-8EF1-45ED088A04DD}"/>
          </ac:grpSpMkLst>
        </pc:grpChg>
      </pc:sldChg>
      <pc:sldChg chg="addSp delSp modSp">
        <pc:chgData name="Davina Szilvasy" userId="59fb472d-eed4-4f11-9686-c2c8db02a2cd" providerId="ADAL" clId="{F168D27A-7E27-4820-8C76-4F14DD331F7B}" dt="2019-11-13T14:50:57.444" v="56" actId="115"/>
        <pc:sldMkLst>
          <pc:docMk/>
          <pc:sldMk cId="611030220" sldId="393"/>
        </pc:sldMkLst>
        <pc:spChg chg="mod">
          <ac:chgData name="Davina Szilvasy" userId="59fb472d-eed4-4f11-9686-c2c8db02a2cd" providerId="ADAL" clId="{F168D27A-7E27-4820-8C76-4F14DD331F7B}" dt="2019-11-13T14:50:57.444" v="56" actId="115"/>
          <ac:spMkLst>
            <pc:docMk/>
            <pc:sldMk cId="611030220" sldId="393"/>
            <ac:spMk id="19" creationId="{5252A847-DE45-4FA3-A1F8-EEBEB845FF8E}"/>
          </ac:spMkLst>
        </pc:spChg>
        <pc:grpChg chg="add">
          <ac:chgData name="Davina Szilvasy" userId="59fb472d-eed4-4f11-9686-c2c8db02a2cd" providerId="ADAL" clId="{F168D27A-7E27-4820-8C76-4F14DD331F7B}" dt="2019-11-13T11:45:17.906" v="11"/>
          <ac:grpSpMkLst>
            <pc:docMk/>
            <pc:sldMk cId="611030220" sldId="393"/>
            <ac:grpSpMk id="6" creationId="{DEB6D34C-2094-48BD-B9C6-623AC1749D50}"/>
          </ac:grpSpMkLst>
        </pc:grpChg>
        <pc:grpChg chg="del">
          <ac:chgData name="Davina Szilvasy" userId="59fb472d-eed4-4f11-9686-c2c8db02a2cd" providerId="ADAL" clId="{F168D27A-7E27-4820-8C76-4F14DD331F7B}" dt="2019-11-13T11:45:16.793" v="10" actId="478"/>
          <ac:grpSpMkLst>
            <pc:docMk/>
            <pc:sldMk cId="611030220" sldId="393"/>
            <ac:grpSpMk id="16" creationId="{B31300A9-E3C5-4701-8EF1-45ED088A04DD}"/>
          </ac:grpSpMkLst>
        </pc:grpChg>
      </pc:sldChg>
      <pc:sldChg chg="addSp delSp">
        <pc:chgData name="Davina Szilvasy" userId="59fb472d-eed4-4f11-9686-c2c8db02a2cd" providerId="ADAL" clId="{F168D27A-7E27-4820-8C76-4F14DD331F7B}" dt="2019-11-13T11:45:39.200" v="21"/>
        <pc:sldMkLst>
          <pc:docMk/>
          <pc:sldMk cId="1296125601" sldId="394"/>
        </pc:sldMkLst>
        <pc:grpChg chg="add">
          <ac:chgData name="Davina Szilvasy" userId="59fb472d-eed4-4f11-9686-c2c8db02a2cd" providerId="ADAL" clId="{F168D27A-7E27-4820-8C76-4F14DD331F7B}" dt="2019-11-13T11:45:39.200" v="21"/>
          <ac:grpSpMkLst>
            <pc:docMk/>
            <pc:sldMk cId="1296125601" sldId="394"/>
            <ac:grpSpMk id="7" creationId="{92D83170-DB7E-4B8E-BE54-D5FFEDCBD9C2}"/>
          </ac:grpSpMkLst>
        </pc:grpChg>
        <pc:grpChg chg="del">
          <ac:chgData name="Davina Szilvasy" userId="59fb472d-eed4-4f11-9686-c2c8db02a2cd" providerId="ADAL" clId="{F168D27A-7E27-4820-8C76-4F14DD331F7B}" dt="2019-11-13T11:45:38.213" v="20" actId="478"/>
          <ac:grpSpMkLst>
            <pc:docMk/>
            <pc:sldMk cId="1296125601" sldId="394"/>
            <ac:grpSpMk id="16" creationId="{B31300A9-E3C5-4701-8EF1-45ED088A04DD}"/>
          </ac:grpSpMkLst>
        </pc:grpChg>
      </pc:sldChg>
      <pc:sldChg chg="addSp delSp">
        <pc:chgData name="Davina Szilvasy" userId="59fb472d-eed4-4f11-9686-c2c8db02a2cd" providerId="ADAL" clId="{F168D27A-7E27-4820-8C76-4F14DD331F7B}" dt="2019-11-13T11:46:06.961" v="33"/>
        <pc:sldMkLst>
          <pc:docMk/>
          <pc:sldMk cId="3250604703" sldId="395"/>
        </pc:sldMkLst>
        <pc:grpChg chg="add">
          <ac:chgData name="Davina Szilvasy" userId="59fb472d-eed4-4f11-9686-c2c8db02a2cd" providerId="ADAL" clId="{F168D27A-7E27-4820-8C76-4F14DD331F7B}" dt="2019-11-13T11:46:06.961" v="33"/>
          <ac:grpSpMkLst>
            <pc:docMk/>
            <pc:sldMk cId="3250604703" sldId="395"/>
            <ac:grpSpMk id="7" creationId="{8052FC46-8AAE-4EA0-9E2B-77D9716820A2}"/>
          </ac:grpSpMkLst>
        </pc:grpChg>
        <pc:grpChg chg="del">
          <ac:chgData name="Davina Szilvasy" userId="59fb472d-eed4-4f11-9686-c2c8db02a2cd" providerId="ADAL" clId="{F168D27A-7E27-4820-8C76-4F14DD331F7B}" dt="2019-11-13T11:46:05.531" v="32" actId="478"/>
          <ac:grpSpMkLst>
            <pc:docMk/>
            <pc:sldMk cId="3250604703" sldId="395"/>
            <ac:grpSpMk id="16" creationId="{B31300A9-E3C5-4701-8EF1-45ED088A04DD}"/>
          </ac:grpSpMkLst>
        </pc:grpChg>
      </pc:sldChg>
      <pc:sldChg chg="addSp delSp">
        <pc:chgData name="Davina Szilvasy" userId="59fb472d-eed4-4f11-9686-c2c8db02a2cd" providerId="ADAL" clId="{F168D27A-7E27-4820-8C76-4F14DD331F7B}" dt="2019-11-13T11:45:53.480" v="27"/>
        <pc:sldMkLst>
          <pc:docMk/>
          <pc:sldMk cId="2235916429" sldId="396"/>
        </pc:sldMkLst>
        <pc:grpChg chg="add">
          <ac:chgData name="Davina Szilvasy" userId="59fb472d-eed4-4f11-9686-c2c8db02a2cd" providerId="ADAL" clId="{F168D27A-7E27-4820-8C76-4F14DD331F7B}" dt="2019-11-13T11:45:53.480" v="27"/>
          <ac:grpSpMkLst>
            <pc:docMk/>
            <pc:sldMk cId="2235916429" sldId="396"/>
            <ac:grpSpMk id="10" creationId="{C2E44440-6C18-4E1F-8F34-0839C1715924}"/>
          </ac:grpSpMkLst>
        </pc:grpChg>
        <pc:grpChg chg="del">
          <ac:chgData name="Davina Szilvasy" userId="59fb472d-eed4-4f11-9686-c2c8db02a2cd" providerId="ADAL" clId="{F168D27A-7E27-4820-8C76-4F14DD331F7B}" dt="2019-11-13T11:45:52.263" v="26" actId="478"/>
          <ac:grpSpMkLst>
            <pc:docMk/>
            <pc:sldMk cId="2235916429" sldId="396"/>
            <ac:grpSpMk id="16" creationId="{B31300A9-E3C5-4701-8EF1-45ED088A04DD}"/>
          </ac:grpSpMkLst>
        </pc:grpChg>
      </pc:sldChg>
      <pc:sldChg chg="addSp delSp">
        <pc:chgData name="Davina Szilvasy" userId="59fb472d-eed4-4f11-9686-c2c8db02a2cd" providerId="ADAL" clId="{F168D27A-7E27-4820-8C76-4F14DD331F7B}" dt="2019-11-13T11:45:30.738" v="17"/>
        <pc:sldMkLst>
          <pc:docMk/>
          <pc:sldMk cId="2950200862" sldId="397"/>
        </pc:sldMkLst>
        <pc:grpChg chg="add">
          <ac:chgData name="Davina Szilvasy" userId="59fb472d-eed4-4f11-9686-c2c8db02a2cd" providerId="ADAL" clId="{F168D27A-7E27-4820-8C76-4F14DD331F7B}" dt="2019-11-13T11:45:30.738" v="17"/>
          <ac:grpSpMkLst>
            <pc:docMk/>
            <pc:sldMk cId="2950200862" sldId="397"/>
            <ac:grpSpMk id="6" creationId="{313F82C2-96D0-4B2A-85A5-1DBA52954E92}"/>
          </ac:grpSpMkLst>
        </pc:grpChg>
        <pc:grpChg chg="del">
          <ac:chgData name="Davina Szilvasy" userId="59fb472d-eed4-4f11-9686-c2c8db02a2cd" providerId="ADAL" clId="{F168D27A-7E27-4820-8C76-4F14DD331F7B}" dt="2019-11-13T11:45:29.293" v="16" actId="478"/>
          <ac:grpSpMkLst>
            <pc:docMk/>
            <pc:sldMk cId="2950200862" sldId="397"/>
            <ac:grpSpMk id="16" creationId="{B31300A9-E3C5-4701-8EF1-45ED088A04DD}"/>
          </ac:grpSpMkLst>
        </pc:grpChg>
      </pc:sldChg>
      <pc:sldChg chg="addSp delSp">
        <pc:chgData name="Davina Szilvasy" userId="59fb472d-eed4-4f11-9686-c2c8db02a2cd" providerId="ADAL" clId="{F168D27A-7E27-4820-8C76-4F14DD331F7B}" dt="2019-11-13T11:45:09.438" v="7"/>
        <pc:sldMkLst>
          <pc:docMk/>
          <pc:sldMk cId="3347465212" sldId="406"/>
        </pc:sldMkLst>
        <pc:grpChg chg="add">
          <ac:chgData name="Davina Szilvasy" userId="59fb472d-eed4-4f11-9686-c2c8db02a2cd" providerId="ADAL" clId="{F168D27A-7E27-4820-8C76-4F14DD331F7B}" dt="2019-11-13T11:45:09.438" v="7"/>
          <ac:grpSpMkLst>
            <pc:docMk/>
            <pc:sldMk cId="3347465212" sldId="406"/>
            <ac:grpSpMk id="6" creationId="{A9D1A19C-1082-4D45-9954-9327EA08504A}"/>
          </ac:grpSpMkLst>
        </pc:grpChg>
        <pc:grpChg chg="del">
          <ac:chgData name="Davina Szilvasy" userId="59fb472d-eed4-4f11-9686-c2c8db02a2cd" providerId="ADAL" clId="{F168D27A-7E27-4820-8C76-4F14DD331F7B}" dt="2019-11-13T11:45:08.213" v="6" actId="478"/>
          <ac:grpSpMkLst>
            <pc:docMk/>
            <pc:sldMk cId="3347465212" sldId="406"/>
            <ac:grpSpMk id="16" creationId="{B31300A9-E3C5-4701-8EF1-45ED088A04DD}"/>
          </ac:grpSpMkLst>
        </pc:grpChg>
      </pc:sldChg>
      <pc:sldChg chg="addSp delSp">
        <pc:chgData name="Davina Szilvasy" userId="59fb472d-eed4-4f11-9686-c2c8db02a2cd" providerId="ADAL" clId="{F168D27A-7E27-4820-8C76-4F14DD331F7B}" dt="2019-11-13T11:45:35.150" v="19"/>
        <pc:sldMkLst>
          <pc:docMk/>
          <pc:sldMk cId="4158852150" sldId="408"/>
        </pc:sldMkLst>
        <pc:grpChg chg="add">
          <ac:chgData name="Davina Szilvasy" userId="59fb472d-eed4-4f11-9686-c2c8db02a2cd" providerId="ADAL" clId="{F168D27A-7E27-4820-8C76-4F14DD331F7B}" dt="2019-11-13T11:45:35.150" v="19"/>
          <ac:grpSpMkLst>
            <pc:docMk/>
            <pc:sldMk cId="4158852150" sldId="408"/>
            <ac:grpSpMk id="9" creationId="{5BDA2984-4428-4201-BC2E-9406FF0EF701}"/>
          </ac:grpSpMkLst>
        </pc:grpChg>
        <pc:grpChg chg="del">
          <ac:chgData name="Davina Szilvasy" userId="59fb472d-eed4-4f11-9686-c2c8db02a2cd" providerId="ADAL" clId="{F168D27A-7E27-4820-8C76-4F14DD331F7B}" dt="2019-11-13T11:45:33.793" v="18" actId="478"/>
          <ac:grpSpMkLst>
            <pc:docMk/>
            <pc:sldMk cId="4158852150" sldId="408"/>
            <ac:grpSpMk id="16" creationId="{B31300A9-E3C5-4701-8EF1-45ED088A04DD}"/>
          </ac:grpSpMkLst>
        </pc:grpChg>
      </pc:sldChg>
      <pc:sldChg chg="addSp delSp">
        <pc:chgData name="Davina Szilvasy" userId="59fb472d-eed4-4f11-9686-c2c8db02a2cd" providerId="ADAL" clId="{F168D27A-7E27-4820-8C76-4F14DD331F7B}" dt="2019-11-13T11:45:43.524" v="23"/>
        <pc:sldMkLst>
          <pc:docMk/>
          <pc:sldMk cId="3377891781" sldId="409"/>
        </pc:sldMkLst>
        <pc:grpChg chg="add">
          <ac:chgData name="Davina Szilvasy" userId="59fb472d-eed4-4f11-9686-c2c8db02a2cd" providerId="ADAL" clId="{F168D27A-7E27-4820-8C76-4F14DD331F7B}" dt="2019-11-13T11:45:43.524" v="23"/>
          <ac:grpSpMkLst>
            <pc:docMk/>
            <pc:sldMk cId="3377891781" sldId="409"/>
            <ac:grpSpMk id="7" creationId="{35410EC6-E2F8-4CAD-943F-80D43EB89E48}"/>
          </ac:grpSpMkLst>
        </pc:grpChg>
        <pc:grpChg chg="del">
          <ac:chgData name="Davina Szilvasy" userId="59fb472d-eed4-4f11-9686-c2c8db02a2cd" providerId="ADAL" clId="{F168D27A-7E27-4820-8C76-4F14DD331F7B}" dt="2019-11-13T11:45:42.174" v="22" actId="478"/>
          <ac:grpSpMkLst>
            <pc:docMk/>
            <pc:sldMk cId="3377891781" sldId="409"/>
            <ac:grpSpMk id="16" creationId="{B31300A9-E3C5-4701-8EF1-45ED088A04DD}"/>
          </ac:grpSpMkLst>
        </pc:grpChg>
      </pc:sldChg>
      <pc:sldChg chg="addSp delSp modSp">
        <pc:chgData name="Davina Szilvasy" userId="59fb472d-eed4-4f11-9686-c2c8db02a2cd" providerId="ADAL" clId="{F168D27A-7E27-4820-8C76-4F14DD331F7B}" dt="2019-11-13T11:55:43.647" v="53" actId="478"/>
        <pc:sldMkLst>
          <pc:docMk/>
          <pc:sldMk cId="3510370766" sldId="410"/>
        </pc:sldMkLst>
        <pc:spChg chg="mod">
          <ac:chgData name="Davina Szilvasy" userId="59fb472d-eed4-4f11-9686-c2c8db02a2cd" providerId="ADAL" clId="{F168D27A-7E27-4820-8C76-4F14DD331F7B}" dt="2019-11-13T11:55:15.393" v="49" actId="1076"/>
          <ac:spMkLst>
            <pc:docMk/>
            <pc:sldMk cId="3510370766" sldId="410"/>
            <ac:spMk id="19" creationId="{5252A847-DE45-4FA3-A1F8-EEBEB845FF8E}"/>
          </ac:spMkLst>
        </pc:spChg>
        <pc:grpChg chg="add">
          <ac:chgData name="Davina Szilvasy" userId="59fb472d-eed4-4f11-9686-c2c8db02a2cd" providerId="ADAL" clId="{F168D27A-7E27-4820-8C76-4F14DD331F7B}" dt="2019-11-13T11:46:02.843" v="31"/>
          <ac:grpSpMkLst>
            <pc:docMk/>
            <pc:sldMk cId="3510370766" sldId="410"/>
            <ac:grpSpMk id="7" creationId="{B4DF4B8F-74A7-4F8A-BB19-CC7568B85212}"/>
          </ac:grpSpMkLst>
        </pc:grpChg>
        <pc:grpChg chg="del">
          <ac:chgData name="Davina Szilvasy" userId="59fb472d-eed4-4f11-9686-c2c8db02a2cd" providerId="ADAL" clId="{F168D27A-7E27-4820-8C76-4F14DD331F7B}" dt="2019-11-13T11:46:01.597" v="30" actId="478"/>
          <ac:grpSpMkLst>
            <pc:docMk/>
            <pc:sldMk cId="3510370766" sldId="410"/>
            <ac:grpSpMk id="16" creationId="{B31300A9-E3C5-4701-8EF1-45ED088A04DD}"/>
          </ac:grpSpMkLst>
        </pc:grpChg>
        <pc:graphicFrameChg chg="add del mod">
          <ac:chgData name="Davina Szilvasy" userId="59fb472d-eed4-4f11-9686-c2c8db02a2cd" providerId="ADAL" clId="{F168D27A-7E27-4820-8C76-4F14DD331F7B}" dt="2019-11-13T11:55:43.647" v="53" actId="478"/>
          <ac:graphicFrameMkLst>
            <pc:docMk/>
            <pc:sldMk cId="3510370766" sldId="410"/>
            <ac:graphicFrameMk id="3" creationId="{5B658697-4D77-40C6-9753-33210C38C3C8}"/>
          </ac:graphicFrameMkLst>
        </pc:graphicFrameChg>
        <pc:graphicFrameChg chg="add mod">
          <ac:chgData name="Davina Szilvasy" userId="59fb472d-eed4-4f11-9686-c2c8db02a2cd" providerId="ADAL" clId="{F168D27A-7E27-4820-8C76-4F14DD331F7B}" dt="2019-11-13T11:55:40.557" v="52"/>
          <ac:graphicFrameMkLst>
            <pc:docMk/>
            <pc:sldMk cId="3510370766" sldId="410"/>
            <ac:graphicFrameMk id="10" creationId="{E85E3FDE-6827-4AEC-80F8-728BBE882052}"/>
          </ac:graphicFrameMkLst>
        </pc:graphicFrameChg>
      </pc:sldChg>
      <pc:sldChg chg="addSp delSp">
        <pc:chgData name="Davina Szilvasy" userId="59fb472d-eed4-4f11-9686-c2c8db02a2cd" providerId="ADAL" clId="{F168D27A-7E27-4820-8C76-4F14DD331F7B}" dt="2019-11-13T11:46:11.023" v="35"/>
        <pc:sldMkLst>
          <pc:docMk/>
          <pc:sldMk cId="4212120403" sldId="411"/>
        </pc:sldMkLst>
        <pc:grpChg chg="add">
          <ac:chgData name="Davina Szilvasy" userId="59fb472d-eed4-4f11-9686-c2c8db02a2cd" providerId="ADAL" clId="{F168D27A-7E27-4820-8C76-4F14DD331F7B}" dt="2019-11-13T11:46:11.023" v="35"/>
          <ac:grpSpMkLst>
            <pc:docMk/>
            <pc:sldMk cId="4212120403" sldId="411"/>
            <ac:grpSpMk id="7" creationId="{62124EB0-71CB-463D-A3E3-7581C3B9A3D9}"/>
          </ac:grpSpMkLst>
        </pc:grpChg>
        <pc:grpChg chg="del">
          <ac:chgData name="Davina Szilvasy" userId="59fb472d-eed4-4f11-9686-c2c8db02a2cd" providerId="ADAL" clId="{F168D27A-7E27-4820-8C76-4F14DD331F7B}" dt="2019-11-13T11:46:10.023" v="34" actId="478"/>
          <ac:grpSpMkLst>
            <pc:docMk/>
            <pc:sldMk cId="4212120403" sldId="411"/>
            <ac:grpSpMk id="16" creationId="{B31300A9-E3C5-4701-8EF1-45ED088A04DD}"/>
          </ac:grpSpMkLst>
        </pc:grpChg>
      </pc:sldChg>
      <pc:sldChg chg="addSp delSp">
        <pc:chgData name="Davina Szilvasy" userId="59fb472d-eed4-4f11-9686-c2c8db02a2cd" providerId="ADAL" clId="{F168D27A-7E27-4820-8C76-4F14DD331F7B}" dt="2019-11-13T11:46:20.077" v="40"/>
        <pc:sldMkLst>
          <pc:docMk/>
          <pc:sldMk cId="650239169" sldId="412"/>
        </pc:sldMkLst>
        <pc:grpChg chg="add">
          <ac:chgData name="Davina Szilvasy" userId="59fb472d-eed4-4f11-9686-c2c8db02a2cd" providerId="ADAL" clId="{F168D27A-7E27-4820-8C76-4F14DD331F7B}" dt="2019-11-13T11:46:20.077" v="40"/>
          <ac:grpSpMkLst>
            <pc:docMk/>
            <pc:sldMk cId="650239169" sldId="412"/>
            <ac:grpSpMk id="6" creationId="{7FAAC0D2-31D5-47F4-B558-F110E7206F84}"/>
          </ac:grpSpMkLst>
        </pc:grpChg>
        <pc:grpChg chg="del">
          <ac:chgData name="Davina Szilvasy" userId="59fb472d-eed4-4f11-9686-c2c8db02a2cd" providerId="ADAL" clId="{F168D27A-7E27-4820-8C76-4F14DD331F7B}" dt="2019-11-13T11:46:18.971" v="39" actId="478"/>
          <ac:grpSpMkLst>
            <pc:docMk/>
            <pc:sldMk cId="650239169" sldId="412"/>
            <ac:grpSpMk id="16" creationId="{B31300A9-E3C5-4701-8EF1-45ED088A04DD}"/>
          </ac:grpSpMkLst>
        </pc:grpChg>
      </pc:sldChg>
      <pc:sldChg chg="addSp delSp">
        <pc:chgData name="Davina Szilvasy" userId="59fb472d-eed4-4f11-9686-c2c8db02a2cd" providerId="ADAL" clId="{F168D27A-7E27-4820-8C76-4F14DD331F7B}" dt="2019-11-13T11:46:26.024" v="42"/>
        <pc:sldMkLst>
          <pc:docMk/>
          <pc:sldMk cId="3020872847" sldId="413"/>
        </pc:sldMkLst>
        <pc:grpChg chg="add">
          <ac:chgData name="Davina Szilvasy" userId="59fb472d-eed4-4f11-9686-c2c8db02a2cd" providerId="ADAL" clId="{F168D27A-7E27-4820-8C76-4F14DD331F7B}" dt="2019-11-13T11:46:26.024" v="42"/>
          <ac:grpSpMkLst>
            <pc:docMk/>
            <pc:sldMk cId="3020872847" sldId="413"/>
            <ac:grpSpMk id="6" creationId="{3A710FC9-93EF-4DBF-8E5A-3BD0C1ABF069}"/>
          </ac:grpSpMkLst>
        </pc:grpChg>
        <pc:grpChg chg="del">
          <ac:chgData name="Davina Szilvasy" userId="59fb472d-eed4-4f11-9686-c2c8db02a2cd" providerId="ADAL" clId="{F168D27A-7E27-4820-8C76-4F14DD331F7B}" dt="2019-11-13T11:46:24.876" v="41" actId="478"/>
          <ac:grpSpMkLst>
            <pc:docMk/>
            <pc:sldMk cId="3020872847" sldId="413"/>
            <ac:grpSpMk id="16" creationId="{B31300A9-E3C5-4701-8EF1-45ED088A04DD}"/>
          </ac:grpSpMkLst>
        </pc:grpChg>
      </pc:sldChg>
      <pc:sldChg chg="addSp delSp">
        <pc:chgData name="Davina Szilvasy" userId="59fb472d-eed4-4f11-9686-c2c8db02a2cd" providerId="ADAL" clId="{F168D27A-7E27-4820-8C76-4F14DD331F7B}" dt="2019-11-13T11:45:47.972" v="25"/>
        <pc:sldMkLst>
          <pc:docMk/>
          <pc:sldMk cId="3817364168" sldId="414"/>
        </pc:sldMkLst>
        <pc:grpChg chg="add">
          <ac:chgData name="Davina Szilvasy" userId="59fb472d-eed4-4f11-9686-c2c8db02a2cd" providerId="ADAL" clId="{F168D27A-7E27-4820-8C76-4F14DD331F7B}" dt="2019-11-13T11:45:47.972" v="25"/>
          <ac:grpSpMkLst>
            <pc:docMk/>
            <pc:sldMk cId="3817364168" sldId="414"/>
            <ac:grpSpMk id="6" creationId="{634A6D75-D221-422B-B174-46EED290404A}"/>
          </ac:grpSpMkLst>
        </pc:grpChg>
        <pc:grpChg chg="del">
          <ac:chgData name="Davina Szilvasy" userId="59fb472d-eed4-4f11-9686-c2c8db02a2cd" providerId="ADAL" clId="{F168D27A-7E27-4820-8C76-4F14DD331F7B}" dt="2019-11-13T11:45:46.754" v="24" actId="478"/>
          <ac:grpSpMkLst>
            <pc:docMk/>
            <pc:sldMk cId="3817364168" sldId="414"/>
            <ac:grpSpMk id="16" creationId="{B31300A9-E3C5-4701-8EF1-45ED088A04DD}"/>
          </ac:grpSpMkLst>
        </pc:grpChg>
      </pc:sldChg>
      <pc:sldChg chg="addSp delSp">
        <pc:chgData name="Davina Szilvasy" userId="59fb472d-eed4-4f11-9686-c2c8db02a2cd" providerId="ADAL" clId="{F168D27A-7E27-4820-8C76-4F14DD331F7B}" dt="2019-11-13T11:45:26.304" v="15"/>
        <pc:sldMkLst>
          <pc:docMk/>
          <pc:sldMk cId="916728075" sldId="415"/>
        </pc:sldMkLst>
        <pc:grpChg chg="add">
          <ac:chgData name="Davina Szilvasy" userId="59fb472d-eed4-4f11-9686-c2c8db02a2cd" providerId="ADAL" clId="{F168D27A-7E27-4820-8C76-4F14DD331F7B}" dt="2019-11-13T11:45:26.304" v="15"/>
          <ac:grpSpMkLst>
            <pc:docMk/>
            <pc:sldMk cId="916728075" sldId="415"/>
            <ac:grpSpMk id="10" creationId="{9B3DEC87-EEB4-4030-B21F-FC668FC042BB}"/>
          </ac:grpSpMkLst>
        </pc:grpChg>
        <pc:grpChg chg="del">
          <ac:chgData name="Davina Szilvasy" userId="59fb472d-eed4-4f11-9686-c2c8db02a2cd" providerId="ADAL" clId="{F168D27A-7E27-4820-8C76-4F14DD331F7B}" dt="2019-11-13T11:45:25.342" v="14" actId="478"/>
          <ac:grpSpMkLst>
            <pc:docMk/>
            <pc:sldMk cId="916728075" sldId="415"/>
            <ac:grpSpMk id="16" creationId="{B31300A9-E3C5-4701-8EF1-45ED088A04DD}"/>
          </ac:grpSpMkLst>
        </pc:grpChg>
      </pc:sldChg>
    </pc:docChg>
  </pc:docChgLst>
  <pc:docChgLst>
    <pc:chgData name="Lindsay Grix" userId="a678036f-2d88-407c-addb-d0af3fea6eec" providerId="ADAL" clId="{7C00B47A-7E03-4469-90E7-86FADE2F6481}"/>
    <pc:docChg chg="undo modSld">
      <pc:chgData name="Lindsay Grix" userId="a678036f-2d88-407c-addb-d0af3fea6eec" providerId="ADAL" clId="{7C00B47A-7E03-4469-90E7-86FADE2F6481}" dt="2018-10-10T13:47:34.656" v="30" actId="403"/>
      <pc:docMkLst>
        <pc:docMk/>
      </pc:docMkLst>
      <pc:sldChg chg="modSp">
        <pc:chgData name="Lindsay Grix" userId="a678036f-2d88-407c-addb-d0af3fea6eec" providerId="ADAL" clId="{7C00B47A-7E03-4469-90E7-86FADE2F6481}" dt="2018-10-10T13:47:34.656" v="30" actId="403"/>
        <pc:sldMkLst>
          <pc:docMk/>
          <pc:sldMk cId="2637481266" sldId="256"/>
        </pc:sldMkLst>
        <pc:spChg chg="mod">
          <ac:chgData name="Lindsay Grix" userId="a678036f-2d88-407c-addb-d0af3fea6eec" providerId="ADAL" clId="{7C00B47A-7E03-4469-90E7-86FADE2F6481}" dt="2018-10-10T13:47:34.656" v="30" actId="403"/>
          <ac:spMkLst>
            <pc:docMk/>
            <pc:sldMk cId="2637481266" sldId="256"/>
            <ac:spMk id="19" creationId="{5252A847-DE45-4FA3-A1F8-EEBEB845FF8E}"/>
          </ac:spMkLst>
        </pc:spChg>
      </pc:sldChg>
      <pc:sldChg chg="modSp">
        <pc:chgData name="Lindsay Grix" userId="a678036f-2d88-407c-addb-d0af3fea6eec" providerId="ADAL" clId="{7C00B47A-7E03-4469-90E7-86FADE2F6481}" dt="2018-10-03T11:30:18.483" v="20" actId="404"/>
        <pc:sldMkLst>
          <pc:docMk/>
          <pc:sldMk cId="636014570" sldId="314"/>
        </pc:sldMkLst>
        <pc:spChg chg="mod">
          <ac:chgData name="Lindsay Grix" userId="a678036f-2d88-407c-addb-d0af3fea6eec" providerId="ADAL" clId="{7C00B47A-7E03-4469-90E7-86FADE2F6481}" dt="2018-10-03T11:30:18.483" v="20" actId="404"/>
          <ac:spMkLst>
            <pc:docMk/>
            <pc:sldMk cId="636014570" sldId="314"/>
            <ac:spMk id="19" creationId="{5252A847-DE45-4FA3-A1F8-EEBEB845FF8E}"/>
          </ac:spMkLst>
        </pc:spChg>
      </pc:sldChg>
      <pc:sldChg chg="modSp">
        <pc:chgData name="Lindsay Grix" userId="a678036f-2d88-407c-addb-d0af3fea6eec" providerId="ADAL" clId="{7C00B47A-7E03-4469-90E7-86FADE2F6481}" dt="2018-10-03T11:30:10.827" v="17" actId="404"/>
        <pc:sldMkLst>
          <pc:docMk/>
          <pc:sldMk cId="36917022" sldId="360"/>
        </pc:sldMkLst>
        <pc:spChg chg="mod">
          <ac:chgData name="Lindsay Grix" userId="a678036f-2d88-407c-addb-d0af3fea6eec" providerId="ADAL" clId="{7C00B47A-7E03-4469-90E7-86FADE2F6481}" dt="2018-10-03T11:30:10.827" v="17" actId="404"/>
          <ac:spMkLst>
            <pc:docMk/>
            <pc:sldMk cId="36917022" sldId="360"/>
            <ac:spMk id="19" creationId="{5252A847-DE45-4FA3-A1F8-EEBEB845FF8E}"/>
          </ac:spMkLst>
        </pc:spChg>
      </pc:sldChg>
      <pc:sldChg chg="modSp">
        <pc:chgData name="Lindsay Grix" userId="a678036f-2d88-407c-addb-d0af3fea6eec" providerId="ADAL" clId="{7C00B47A-7E03-4469-90E7-86FADE2F6481}" dt="2018-10-03T11:30:00.717" v="14" actId="404"/>
        <pc:sldMkLst>
          <pc:docMk/>
          <pc:sldMk cId="1035052751" sldId="361"/>
        </pc:sldMkLst>
        <pc:spChg chg="mod">
          <ac:chgData name="Lindsay Grix" userId="a678036f-2d88-407c-addb-d0af3fea6eec" providerId="ADAL" clId="{7C00B47A-7E03-4469-90E7-86FADE2F6481}" dt="2018-10-03T11:30:00.717" v="14" actId="404"/>
          <ac:spMkLst>
            <pc:docMk/>
            <pc:sldMk cId="1035052751" sldId="361"/>
            <ac:spMk id="19" creationId="{5252A847-DE45-4FA3-A1F8-EEBEB845FF8E}"/>
          </ac:spMkLst>
        </pc:spChg>
        <pc:graphicFrameChg chg="modGraphic">
          <ac:chgData name="Lindsay Grix" userId="a678036f-2d88-407c-addb-d0af3fea6eec" providerId="ADAL" clId="{7C00B47A-7E03-4469-90E7-86FADE2F6481}" dt="2018-10-03T11:29:54.435" v="11" actId="404"/>
          <ac:graphicFrameMkLst>
            <pc:docMk/>
            <pc:sldMk cId="1035052751" sldId="361"/>
            <ac:graphicFrameMk id="7" creationId="{D6AD1604-6368-474F-90F1-26D250AEF51C}"/>
          </ac:graphicFrameMkLst>
        </pc:graphicFrameChg>
      </pc:sldChg>
      <pc:sldChg chg="modSp">
        <pc:chgData name="Lindsay Grix" userId="a678036f-2d88-407c-addb-d0af3fea6eec" providerId="ADAL" clId="{7C00B47A-7E03-4469-90E7-86FADE2F6481}" dt="2018-10-03T11:30:38.157" v="26" actId="404"/>
        <pc:sldMkLst>
          <pc:docMk/>
          <pc:sldMk cId="310986706" sldId="386"/>
        </pc:sldMkLst>
        <pc:spChg chg="mod">
          <ac:chgData name="Lindsay Grix" userId="a678036f-2d88-407c-addb-d0af3fea6eec" providerId="ADAL" clId="{7C00B47A-7E03-4469-90E7-86FADE2F6481}" dt="2018-10-03T11:30:28.030" v="23" actId="404"/>
          <ac:spMkLst>
            <pc:docMk/>
            <pc:sldMk cId="310986706" sldId="386"/>
            <ac:spMk id="2" creationId="{AB0707A0-B31A-45C3-AEEB-2344636DF8FD}"/>
          </ac:spMkLst>
        </pc:spChg>
        <pc:spChg chg="mod">
          <ac:chgData name="Lindsay Grix" userId="a678036f-2d88-407c-addb-d0af3fea6eec" providerId="ADAL" clId="{7C00B47A-7E03-4469-90E7-86FADE2F6481}" dt="2018-10-03T11:30:38.157" v="26" actId="404"/>
          <ac:spMkLst>
            <pc:docMk/>
            <pc:sldMk cId="310986706" sldId="386"/>
            <ac:spMk id="19" creationId="{5252A847-DE45-4FA3-A1F8-EEBEB845FF8E}"/>
          </ac:spMkLst>
        </pc:spChg>
      </pc:sldChg>
      <pc:sldChg chg="modSp">
        <pc:chgData name="Lindsay Grix" userId="a678036f-2d88-407c-addb-d0af3fea6eec" providerId="ADAL" clId="{7C00B47A-7E03-4469-90E7-86FADE2F6481}" dt="2018-10-03T11:29:45.936" v="8" actId="404"/>
        <pc:sldMkLst>
          <pc:docMk/>
          <pc:sldMk cId="3401100034" sldId="390"/>
        </pc:sldMkLst>
        <pc:spChg chg="mod">
          <ac:chgData name="Lindsay Grix" userId="a678036f-2d88-407c-addb-d0af3fea6eec" providerId="ADAL" clId="{7C00B47A-7E03-4469-90E7-86FADE2F6481}" dt="2018-10-03T11:29:45.936" v="8" actId="404"/>
          <ac:spMkLst>
            <pc:docMk/>
            <pc:sldMk cId="3401100034" sldId="390"/>
            <ac:spMk id="7" creationId="{C0CD6503-388C-4F9E-9FB0-9053D8579D01}"/>
          </ac:spMkLst>
        </pc:spChg>
      </pc:sldChg>
    </pc:docChg>
  </pc:docChgLst>
  <pc:docChgLst>
    <pc:chgData name="Siàn Stebbings" userId="e14ea2a2-07d0-4302-97b9-16dc822a37cc" providerId="ADAL" clId="{95AFACEC-68E8-4018-9E33-CF74DF3E9171}"/>
  </pc:docChgLst>
  <pc:docChgLst>
    <pc:chgData name="Lyndsey Burke" userId="eda88094-4037-4cc1-b03d-4fb7f1cff3f9" providerId="ADAL" clId="{432F0C48-ED8D-2F4A-A71C-F9BF50C92255}"/>
    <pc:docChg chg="undo custSel addSld modSld sldOrd">
      <pc:chgData name="Lyndsey Burke" userId="eda88094-4037-4cc1-b03d-4fb7f1cff3f9" providerId="ADAL" clId="{432F0C48-ED8D-2F4A-A71C-F9BF50C92255}" dt="2018-11-21T15:47:47.880" v="1183" actId="207"/>
      <pc:docMkLst>
        <pc:docMk/>
      </pc:docMkLst>
      <pc:sldChg chg="modSp">
        <pc:chgData name="Lyndsey Burke" userId="eda88094-4037-4cc1-b03d-4fb7f1cff3f9" providerId="ADAL" clId="{432F0C48-ED8D-2F4A-A71C-F9BF50C92255}" dt="2018-11-21T14:55:41.651" v="69" actId="403"/>
        <pc:sldMkLst>
          <pc:docMk/>
          <pc:sldMk cId="2637481266" sldId="256"/>
        </pc:sldMkLst>
        <pc:spChg chg="mod">
          <ac:chgData name="Lyndsey Burke" userId="eda88094-4037-4cc1-b03d-4fb7f1cff3f9" providerId="ADAL" clId="{432F0C48-ED8D-2F4A-A71C-F9BF50C92255}" dt="2018-11-21T14:55:41.651" v="69" actId="403"/>
          <ac:spMkLst>
            <pc:docMk/>
            <pc:sldMk cId="2637481266" sldId="256"/>
            <ac:spMk id="19" creationId="{5252A847-DE45-4FA3-A1F8-EEBEB845FF8E}"/>
          </ac:spMkLst>
        </pc:spChg>
      </pc:sldChg>
      <pc:sldChg chg="modSp">
        <pc:chgData name="Lyndsey Burke" userId="eda88094-4037-4cc1-b03d-4fb7f1cff3f9" providerId="ADAL" clId="{432F0C48-ED8D-2F4A-A71C-F9BF50C92255}" dt="2018-11-21T15:22:05.417" v="780" actId="20577"/>
        <pc:sldMkLst>
          <pc:docMk/>
          <pc:sldMk cId="636014570" sldId="314"/>
        </pc:sldMkLst>
        <pc:spChg chg="mod">
          <ac:chgData name="Lyndsey Burke" userId="eda88094-4037-4cc1-b03d-4fb7f1cff3f9" providerId="ADAL" clId="{432F0C48-ED8D-2F4A-A71C-F9BF50C92255}" dt="2018-11-21T15:22:05.417" v="780" actId="20577"/>
          <ac:spMkLst>
            <pc:docMk/>
            <pc:sldMk cId="636014570" sldId="314"/>
            <ac:spMk id="19" creationId="{5252A847-DE45-4FA3-A1F8-EEBEB845FF8E}"/>
          </ac:spMkLst>
        </pc:spChg>
      </pc:sldChg>
      <pc:sldChg chg="addSp modSp">
        <pc:chgData name="Lyndsey Burke" userId="eda88094-4037-4cc1-b03d-4fb7f1cff3f9" providerId="ADAL" clId="{432F0C48-ED8D-2F4A-A71C-F9BF50C92255}" dt="2018-11-21T15:08:58.763" v="438" actId="313"/>
        <pc:sldMkLst>
          <pc:docMk/>
          <pc:sldMk cId="36917022" sldId="360"/>
        </pc:sldMkLst>
        <pc:spChg chg="mod">
          <ac:chgData name="Lyndsey Burke" userId="eda88094-4037-4cc1-b03d-4fb7f1cff3f9" providerId="ADAL" clId="{432F0C48-ED8D-2F4A-A71C-F9BF50C92255}" dt="2018-11-21T15:08:58.763" v="438" actId="313"/>
          <ac:spMkLst>
            <pc:docMk/>
            <pc:sldMk cId="36917022" sldId="360"/>
            <ac:spMk id="19" creationId="{5252A847-DE45-4FA3-A1F8-EEBEB845FF8E}"/>
          </ac:spMkLst>
        </pc:spChg>
        <pc:graphicFrameChg chg="add mod modGraphic">
          <ac:chgData name="Lyndsey Burke" userId="eda88094-4037-4cc1-b03d-4fb7f1cff3f9" providerId="ADAL" clId="{432F0C48-ED8D-2F4A-A71C-F9BF50C92255}" dt="2018-11-21T15:08:35.008" v="431" actId="207"/>
          <ac:graphicFrameMkLst>
            <pc:docMk/>
            <pc:sldMk cId="36917022" sldId="360"/>
            <ac:graphicFrameMk id="6" creationId="{B93E1318-8494-EA4B-A1F6-2407A97E88BD}"/>
          </ac:graphicFrameMkLst>
        </pc:graphicFrameChg>
      </pc:sldChg>
      <pc:sldChg chg="addSp delSp modSp">
        <pc:chgData name="Lyndsey Burke" userId="eda88094-4037-4cc1-b03d-4fb7f1cff3f9" providerId="ADAL" clId="{432F0C48-ED8D-2F4A-A71C-F9BF50C92255}" dt="2018-11-21T15:05:42.619" v="301" actId="404"/>
        <pc:sldMkLst>
          <pc:docMk/>
          <pc:sldMk cId="1035052751" sldId="361"/>
        </pc:sldMkLst>
        <pc:spChg chg="add del mod">
          <ac:chgData name="Lyndsey Burke" userId="eda88094-4037-4cc1-b03d-4fb7f1cff3f9" providerId="ADAL" clId="{432F0C48-ED8D-2F4A-A71C-F9BF50C92255}" dt="2018-11-21T15:01:45.795" v="203" actId="478"/>
          <ac:spMkLst>
            <pc:docMk/>
            <pc:sldMk cId="1035052751" sldId="361"/>
            <ac:spMk id="2" creationId="{BD0C3F5D-742F-E949-BE2E-892B1867A799}"/>
          </ac:spMkLst>
        </pc:spChg>
        <pc:spChg chg="mod">
          <ac:chgData name="Lyndsey Burke" userId="eda88094-4037-4cc1-b03d-4fb7f1cff3f9" providerId="ADAL" clId="{432F0C48-ED8D-2F4A-A71C-F9BF50C92255}" dt="2018-11-21T15:05:42.619" v="301" actId="404"/>
          <ac:spMkLst>
            <pc:docMk/>
            <pc:sldMk cId="1035052751" sldId="361"/>
            <ac:spMk id="19" creationId="{5252A847-DE45-4FA3-A1F8-EEBEB845FF8E}"/>
          </ac:spMkLst>
        </pc:spChg>
        <pc:graphicFrameChg chg="del">
          <ac:chgData name="Lyndsey Burke" userId="eda88094-4037-4cc1-b03d-4fb7f1cff3f9" providerId="ADAL" clId="{432F0C48-ED8D-2F4A-A71C-F9BF50C92255}" dt="2018-11-21T14:56:38.778" v="98" actId="478"/>
          <ac:graphicFrameMkLst>
            <pc:docMk/>
            <pc:sldMk cId="1035052751" sldId="361"/>
            <ac:graphicFrameMk id="7" creationId="{D6AD1604-6368-474F-90F1-26D250AEF51C}"/>
          </ac:graphicFrameMkLst>
        </pc:graphicFrameChg>
      </pc:sldChg>
      <pc:sldChg chg="addSp delSp modSp">
        <pc:chgData name="Lyndsey Burke" userId="eda88094-4037-4cc1-b03d-4fb7f1cff3f9" providerId="ADAL" clId="{432F0C48-ED8D-2F4A-A71C-F9BF50C92255}" dt="2018-11-21T15:45:32.508" v="1174" actId="20577"/>
        <pc:sldMkLst>
          <pc:docMk/>
          <pc:sldMk cId="310986706" sldId="386"/>
        </pc:sldMkLst>
        <pc:spChg chg="del">
          <ac:chgData name="Lyndsey Burke" userId="eda88094-4037-4cc1-b03d-4fb7f1cff3f9" providerId="ADAL" clId="{432F0C48-ED8D-2F4A-A71C-F9BF50C92255}" dt="2018-11-21T15:34:53.580" v="927" actId="478"/>
          <ac:spMkLst>
            <pc:docMk/>
            <pc:sldMk cId="310986706" sldId="386"/>
            <ac:spMk id="2" creationId="{AB0707A0-B31A-45C3-AEEB-2344636DF8FD}"/>
          </ac:spMkLst>
        </pc:spChg>
        <pc:spChg chg="add del mod">
          <ac:chgData name="Lyndsey Burke" userId="eda88094-4037-4cc1-b03d-4fb7f1cff3f9" providerId="ADAL" clId="{432F0C48-ED8D-2F4A-A71C-F9BF50C92255}" dt="2018-11-21T15:45:24.743" v="1172" actId="478"/>
          <ac:spMkLst>
            <pc:docMk/>
            <pc:sldMk cId="310986706" sldId="386"/>
            <ac:spMk id="3" creationId="{D9CBC842-0B18-8440-BD96-0BDFACD3037A}"/>
          </ac:spMkLst>
        </pc:spChg>
        <pc:spChg chg="mod">
          <ac:chgData name="Lyndsey Burke" userId="eda88094-4037-4cc1-b03d-4fb7f1cff3f9" providerId="ADAL" clId="{432F0C48-ED8D-2F4A-A71C-F9BF50C92255}" dt="2018-11-21T15:45:32.508" v="1174" actId="20577"/>
          <ac:spMkLst>
            <pc:docMk/>
            <pc:sldMk cId="310986706" sldId="386"/>
            <ac:spMk id="19" creationId="{5252A847-DE45-4FA3-A1F8-EEBEB845FF8E}"/>
          </ac:spMkLst>
        </pc:spChg>
      </pc:sldChg>
      <pc:sldChg chg="modSp">
        <pc:chgData name="Lyndsey Burke" userId="eda88094-4037-4cc1-b03d-4fb7f1cff3f9" providerId="ADAL" clId="{432F0C48-ED8D-2F4A-A71C-F9BF50C92255}" dt="2018-11-21T14:56:08.993" v="97" actId="207"/>
        <pc:sldMkLst>
          <pc:docMk/>
          <pc:sldMk cId="3401100034" sldId="390"/>
        </pc:sldMkLst>
        <pc:spChg chg="mod">
          <ac:chgData name="Lyndsey Burke" userId="eda88094-4037-4cc1-b03d-4fb7f1cff3f9" providerId="ADAL" clId="{432F0C48-ED8D-2F4A-A71C-F9BF50C92255}" dt="2018-11-21T14:56:08.993" v="97" actId="207"/>
          <ac:spMkLst>
            <pc:docMk/>
            <pc:sldMk cId="3401100034" sldId="390"/>
            <ac:spMk id="7" creationId="{C0CD6503-388C-4F9E-9FB0-9053D8579D01}"/>
          </ac:spMkLst>
        </pc:spChg>
      </pc:sldChg>
      <pc:sldChg chg="modSp">
        <pc:chgData name="Lyndsey Burke" userId="eda88094-4037-4cc1-b03d-4fb7f1cff3f9" providerId="ADAL" clId="{432F0C48-ED8D-2F4A-A71C-F9BF50C92255}" dt="2018-11-21T14:55:36.174" v="67"/>
        <pc:sldMkLst>
          <pc:docMk/>
          <pc:sldMk cId="1204372888" sldId="392"/>
        </pc:sldMkLst>
        <pc:spChg chg="mod">
          <ac:chgData name="Lyndsey Burke" userId="eda88094-4037-4cc1-b03d-4fb7f1cff3f9" providerId="ADAL" clId="{432F0C48-ED8D-2F4A-A71C-F9BF50C92255}" dt="2018-11-21T14:55:36.174" v="67"/>
          <ac:spMkLst>
            <pc:docMk/>
            <pc:sldMk cId="1204372888" sldId="392"/>
            <ac:spMk id="19" creationId="{5252A847-DE45-4FA3-A1F8-EEBEB845FF8E}"/>
          </ac:spMkLst>
        </pc:spChg>
      </pc:sldChg>
      <pc:sldChg chg="delSp modSp add ord">
        <pc:chgData name="Lyndsey Burke" userId="eda88094-4037-4cc1-b03d-4fb7f1cff3f9" providerId="ADAL" clId="{432F0C48-ED8D-2F4A-A71C-F9BF50C92255}" dt="2018-11-21T15:05:46.432" v="303" actId="404"/>
        <pc:sldMkLst>
          <pc:docMk/>
          <pc:sldMk cId="611030220" sldId="393"/>
        </pc:sldMkLst>
        <pc:spChg chg="del mod">
          <ac:chgData name="Lyndsey Burke" userId="eda88094-4037-4cc1-b03d-4fb7f1cff3f9" providerId="ADAL" clId="{432F0C48-ED8D-2F4A-A71C-F9BF50C92255}" dt="2018-11-21T15:00:53.367" v="189" actId="478"/>
          <ac:spMkLst>
            <pc:docMk/>
            <pc:sldMk cId="611030220" sldId="393"/>
            <ac:spMk id="2" creationId="{BD0C3F5D-742F-E949-BE2E-892B1867A799}"/>
          </ac:spMkLst>
        </pc:spChg>
        <pc:spChg chg="mod">
          <ac:chgData name="Lyndsey Burke" userId="eda88094-4037-4cc1-b03d-4fb7f1cff3f9" providerId="ADAL" clId="{432F0C48-ED8D-2F4A-A71C-F9BF50C92255}" dt="2018-11-21T15:05:46.432" v="303" actId="404"/>
          <ac:spMkLst>
            <pc:docMk/>
            <pc:sldMk cId="611030220" sldId="393"/>
            <ac:spMk id="19" creationId="{5252A847-DE45-4FA3-A1F8-EEBEB845FF8E}"/>
          </ac:spMkLst>
        </pc:spChg>
      </pc:sldChg>
      <pc:sldChg chg="addSp modSp add">
        <pc:chgData name="Lyndsey Burke" userId="eda88094-4037-4cc1-b03d-4fb7f1cff3f9" providerId="ADAL" clId="{432F0C48-ED8D-2F4A-A71C-F9BF50C92255}" dt="2018-11-21T15:15:37.290" v="551" actId="20577"/>
        <pc:sldMkLst>
          <pc:docMk/>
          <pc:sldMk cId="1296125601" sldId="394"/>
        </pc:sldMkLst>
        <pc:spChg chg="mod">
          <ac:chgData name="Lyndsey Burke" userId="eda88094-4037-4cc1-b03d-4fb7f1cff3f9" providerId="ADAL" clId="{432F0C48-ED8D-2F4A-A71C-F9BF50C92255}" dt="2018-11-21T15:15:37.290" v="551" actId="20577"/>
          <ac:spMkLst>
            <pc:docMk/>
            <pc:sldMk cId="1296125601" sldId="394"/>
            <ac:spMk id="19" creationId="{5252A847-DE45-4FA3-A1F8-EEBEB845FF8E}"/>
          </ac:spMkLst>
        </pc:spChg>
        <pc:graphicFrameChg chg="add mod modGraphic">
          <ac:chgData name="Lyndsey Burke" userId="eda88094-4037-4cc1-b03d-4fb7f1cff3f9" providerId="ADAL" clId="{432F0C48-ED8D-2F4A-A71C-F9BF50C92255}" dt="2018-11-21T15:15:17.944" v="545" actId="1076"/>
          <ac:graphicFrameMkLst>
            <pc:docMk/>
            <pc:sldMk cId="1296125601" sldId="394"/>
            <ac:graphicFrameMk id="6" creationId="{54C0FFA0-B42F-3D40-9221-80EBC0F04F29}"/>
          </ac:graphicFrameMkLst>
        </pc:graphicFrameChg>
      </pc:sldChg>
      <pc:sldChg chg="addSp modSp add">
        <pc:chgData name="Lyndsey Burke" userId="eda88094-4037-4cc1-b03d-4fb7f1cff3f9" providerId="ADAL" clId="{432F0C48-ED8D-2F4A-A71C-F9BF50C92255}" dt="2018-11-21T15:34:09.759" v="924" actId="20577"/>
        <pc:sldMkLst>
          <pc:docMk/>
          <pc:sldMk cId="3250604703" sldId="395"/>
        </pc:sldMkLst>
        <pc:spChg chg="mod">
          <ac:chgData name="Lyndsey Burke" userId="eda88094-4037-4cc1-b03d-4fb7f1cff3f9" providerId="ADAL" clId="{432F0C48-ED8D-2F4A-A71C-F9BF50C92255}" dt="2018-11-21T15:34:09.759" v="924" actId="20577"/>
          <ac:spMkLst>
            <pc:docMk/>
            <pc:sldMk cId="3250604703" sldId="395"/>
            <ac:spMk id="19" creationId="{5252A847-DE45-4FA3-A1F8-EEBEB845FF8E}"/>
          </ac:spMkLst>
        </pc:spChg>
        <pc:graphicFrameChg chg="add mod modGraphic">
          <ac:chgData name="Lyndsey Burke" userId="eda88094-4037-4cc1-b03d-4fb7f1cff3f9" providerId="ADAL" clId="{432F0C48-ED8D-2F4A-A71C-F9BF50C92255}" dt="2018-11-21T15:24:55.376" v="824" actId="1076"/>
          <ac:graphicFrameMkLst>
            <pc:docMk/>
            <pc:sldMk cId="3250604703" sldId="395"/>
            <ac:graphicFrameMk id="6" creationId="{D4908B25-22D2-2742-9DED-B523F95EB39C}"/>
          </ac:graphicFrameMkLst>
        </pc:graphicFrameChg>
      </pc:sldChg>
      <pc:sldChg chg="modSp add">
        <pc:chgData name="Lyndsey Burke" userId="eda88094-4037-4cc1-b03d-4fb7f1cff3f9" providerId="ADAL" clId="{432F0C48-ED8D-2F4A-A71C-F9BF50C92255}" dt="2018-11-21T15:46:31.197" v="1176" actId="20577"/>
        <pc:sldMkLst>
          <pc:docMk/>
          <pc:sldMk cId="2235916429" sldId="396"/>
        </pc:sldMkLst>
        <pc:spChg chg="mod">
          <ac:chgData name="Lyndsey Burke" userId="eda88094-4037-4cc1-b03d-4fb7f1cff3f9" providerId="ADAL" clId="{432F0C48-ED8D-2F4A-A71C-F9BF50C92255}" dt="2018-11-21T15:46:31.197" v="1176" actId="20577"/>
          <ac:spMkLst>
            <pc:docMk/>
            <pc:sldMk cId="2235916429" sldId="396"/>
            <ac:spMk id="19" creationId="{5252A847-DE45-4FA3-A1F8-EEBEB845FF8E}"/>
          </ac:spMkLst>
        </pc:spChg>
      </pc:sldChg>
      <pc:sldChg chg="addSp delSp modSp add">
        <pc:chgData name="Lyndsey Burke" userId="eda88094-4037-4cc1-b03d-4fb7f1cff3f9" providerId="ADAL" clId="{432F0C48-ED8D-2F4A-A71C-F9BF50C92255}" dt="2018-11-21T15:12:39.349" v="495" actId="478"/>
        <pc:sldMkLst>
          <pc:docMk/>
          <pc:sldMk cId="2950200862" sldId="397"/>
        </pc:sldMkLst>
        <pc:spChg chg="add del mod">
          <ac:chgData name="Lyndsey Burke" userId="eda88094-4037-4cc1-b03d-4fb7f1cff3f9" providerId="ADAL" clId="{432F0C48-ED8D-2F4A-A71C-F9BF50C92255}" dt="2018-11-21T15:12:39.349" v="495" actId="478"/>
          <ac:spMkLst>
            <pc:docMk/>
            <pc:sldMk cId="2950200862" sldId="397"/>
            <ac:spMk id="2" creationId="{EBBAF250-BD9A-8C4A-9207-029F7C222274}"/>
          </ac:spMkLst>
        </pc:spChg>
        <pc:spChg chg="mod">
          <ac:chgData name="Lyndsey Burke" userId="eda88094-4037-4cc1-b03d-4fb7f1cff3f9" providerId="ADAL" clId="{432F0C48-ED8D-2F4A-A71C-F9BF50C92255}" dt="2018-11-21T15:12:26.786" v="493" actId="20577"/>
          <ac:spMkLst>
            <pc:docMk/>
            <pc:sldMk cId="2950200862" sldId="397"/>
            <ac:spMk id="19" creationId="{5252A847-DE45-4FA3-A1F8-EEBEB845FF8E}"/>
          </ac:spMkLst>
        </pc:spChg>
      </pc:sldChg>
      <pc:sldChg chg="addSp modSp add">
        <pc:chgData name="Lyndsey Burke" userId="eda88094-4037-4cc1-b03d-4fb7f1cff3f9" providerId="ADAL" clId="{432F0C48-ED8D-2F4A-A71C-F9BF50C92255}" dt="2018-11-21T15:10:28.351" v="451" actId="207"/>
        <pc:sldMkLst>
          <pc:docMk/>
          <pc:sldMk cId="133803309" sldId="398"/>
        </pc:sldMkLst>
        <pc:graphicFrameChg chg="modGraphic">
          <ac:chgData name="Lyndsey Burke" userId="eda88094-4037-4cc1-b03d-4fb7f1cff3f9" providerId="ADAL" clId="{432F0C48-ED8D-2F4A-A71C-F9BF50C92255}" dt="2018-11-21T15:10:28.351" v="451" actId="207"/>
          <ac:graphicFrameMkLst>
            <pc:docMk/>
            <pc:sldMk cId="133803309" sldId="398"/>
            <ac:graphicFrameMk id="6" creationId="{B93E1318-8494-EA4B-A1F6-2407A97E88BD}"/>
          </ac:graphicFrameMkLst>
        </pc:graphicFrameChg>
        <pc:cxnChg chg="add mod">
          <ac:chgData name="Lyndsey Burke" userId="eda88094-4037-4cc1-b03d-4fb7f1cff3f9" providerId="ADAL" clId="{432F0C48-ED8D-2F4A-A71C-F9BF50C92255}" dt="2018-11-21T15:09:39.905" v="442" actId="1582"/>
          <ac:cxnSpMkLst>
            <pc:docMk/>
            <pc:sldMk cId="133803309" sldId="398"/>
            <ac:cxnSpMk id="3" creationId="{E3531797-FEA2-AA47-8AEA-D6168CF68296}"/>
          </ac:cxnSpMkLst>
        </pc:cxnChg>
        <pc:cxnChg chg="add mod">
          <ac:chgData name="Lyndsey Burke" userId="eda88094-4037-4cc1-b03d-4fb7f1cff3f9" providerId="ADAL" clId="{432F0C48-ED8D-2F4A-A71C-F9BF50C92255}" dt="2018-11-21T15:10:13.153" v="450" actId="14100"/>
          <ac:cxnSpMkLst>
            <pc:docMk/>
            <pc:sldMk cId="133803309" sldId="398"/>
            <ac:cxnSpMk id="9" creationId="{636CBC4D-CC49-1446-9554-0AA33FAC0871}"/>
          </ac:cxnSpMkLst>
        </pc:cxnChg>
        <pc:cxnChg chg="add mod">
          <ac:chgData name="Lyndsey Burke" userId="eda88094-4037-4cc1-b03d-4fb7f1cff3f9" providerId="ADAL" clId="{432F0C48-ED8D-2F4A-A71C-F9BF50C92255}" dt="2018-11-21T15:09:54.426" v="446" actId="14100"/>
          <ac:cxnSpMkLst>
            <pc:docMk/>
            <pc:sldMk cId="133803309" sldId="398"/>
            <ac:cxnSpMk id="10" creationId="{9E60EC13-1EAC-D54E-BBC1-2DFC21E82024}"/>
          </ac:cxnSpMkLst>
        </pc:cxnChg>
      </pc:sldChg>
      <pc:sldChg chg="delSp modSp add">
        <pc:chgData name="Lyndsey Burke" userId="eda88094-4037-4cc1-b03d-4fb7f1cff3f9" providerId="ADAL" clId="{432F0C48-ED8D-2F4A-A71C-F9BF50C92255}" dt="2018-11-21T15:13:56.332" v="528" actId="478"/>
        <pc:sldMkLst>
          <pc:docMk/>
          <pc:sldMk cId="1537068931" sldId="399"/>
        </pc:sldMkLst>
        <pc:spChg chg="del">
          <ac:chgData name="Lyndsey Burke" userId="eda88094-4037-4cc1-b03d-4fb7f1cff3f9" providerId="ADAL" clId="{432F0C48-ED8D-2F4A-A71C-F9BF50C92255}" dt="2018-11-21T15:13:56.332" v="528" actId="478"/>
          <ac:spMkLst>
            <pc:docMk/>
            <pc:sldMk cId="1537068931" sldId="399"/>
            <ac:spMk id="2" creationId="{EBBAF250-BD9A-8C4A-9207-029F7C222274}"/>
          </ac:spMkLst>
        </pc:spChg>
        <pc:spChg chg="mod">
          <ac:chgData name="Lyndsey Burke" userId="eda88094-4037-4cc1-b03d-4fb7f1cff3f9" providerId="ADAL" clId="{432F0C48-ED8D-2F4A-A71C-F9BF50C92255}" dt="2018-11-21T15:13:52.244" v="527"/>
          <ac:spMkLst>
            <pc:docMk/>
            <pc:sldMk cId="1537068931" sldId="399"/>
            <ac:spMk id="19" creationId="{5252A847-DE45-4FA3-A1F8-EEBEB845FF8E}"/>
          </ac:spMkLst>
        </pc:spChg>
      </pc:sldChg>
      <pc:sldChg chg="modSp add">
        <pc:chgData name="Lyndsey Burke" userId="eda88094-4037-4cc1-b03d-4fb7f1cff3f9" providerId="ADAL" clId="{432F0C48-ED8D-2F4A-A71C-F9BF50C92255}" dt="2018-11-21T15:16:06.219" v="555"/>
        <pc:sldMkLst>
          <pc:docMk/>
          <pc:sldMk cId="3880575427" sldId="400"/>
        </pc:sldMkLst>
        <pc:spChg chg="mod">
          <ac:chgData name="Lyndsey Burke" userId="eda88094-4037-4cc1-b03d-4fb7f1cff3f9" providerId="ADAL" clId="{432F0C48-ED8D-2F4A-A71C-F9BF50C92255}" dt="2018-11-21T15:15:55.467" v="553" actId="207"/>
          <ac:spMkLst>
            <pc:docMk/>
            <pc:sldMk cId="3880575427" sldId="400"/>
            <ac:spMk id="19" creationId="{5252A847-DE45-4FA3-A1F8-EEBEB845FF8E}"/>
          </ac:spMkLst>
        </pc:spChg>
        <pc:graphicFrameChg chg="mod modGraphic">
          <ac:chgData name="Lyndsey Burke" userId="eda88094-4037-4cc1-b03d-4fb7f1cff3f9" providerId="ADAL" clId="{432F0C48-ED8D-2F4A-A71C-F9BF50C92255}" dt="2018-11-21T15:16:06.219" v="555"/>
          <ac:graphicFrameMkLst>
            <pc:docMk/>
            <pc:sldMk cId="3880575427" sldId="400"/>
            <ac:graphicFrameMk id="6" creationId="{54C0FFA0-B42F-3D40-9221-80EBC0F04F29}"/>
          </ac:graphicFrameMkLst>
        </pc:graphicFrameChg>
      </pc:sldChg>
      <pc:sldChg chg="addSp delSp modSp add">
        <pc:chgData name="Lyndsey Burke" userId="eda88094-4037-4cc1-b03d-4fb7f1cff3f9" providerId="ADAL" clId="{432F0C48-ED8D-2F4A-A71C-F9BF50C92255}" dt="2018-11-21T15:46:42.112" v="1178" actId="20577"/>
        <pc:sldMkLst>
          <pc:docMk/>
          <pc:sldMk cId="4093326245" sldId="401"/>
        </pc:sldMkLst>
        <pc:spChg chg="add del mod">
          <ac:chgData name="Lyndsey Burke" userId="eda88094-4037-4cc1-b03d-4fb7f1cff3f9" providerId="ADAL" clId="{432F0C48-ED8D-2F4A-A71C-F9BF50C92255}" dt="2018-11-21T15:19:44.570" v="768" actId="478"/>
          <ac:spMkLst>
            <pc:docMk/>
            <pc:sldMk cId="4093326245" sldId="401"/>
            <ac:spMk id="2" creationId="{B74DEB31-2CA1-4041-9CF7-5819BDB68C61}"/>
          </ac:spMkLst>
        </pc:spChg>
        <pc:spChg chg="mod">
          <ac:chgData name="Lyndsey Burke" userId="eda88094-4037-4cc1-b03d-4fb7f1cff3f9" providerId="ADAL" clId="{432F0C48-ED8D-2F4A-A71C-F9BF50C92255}" dt="2018-11-21T15:46:42.112" v="1178" actId="20577"/>
          <ac:spMkLst>
            <pc:docMk/>
            <pc:sldMk cId="4093326245" sldId="401"/>
            <ac:spMk id="19" creationId="{5252A847-DE45-4FA3-A1F8-EEBEB845FF8E}"/>
          </ac:spMkLst>
        </pc:spChg>
      </pc:sldChg>
      <pc:sldChg chg="addSp delSp modSp add">
        <pc:chgData name="Lyndsey Burke" userId="eda88094-4037-4cc1-b03d-4fb7f1cff3f9" providerId="ADAL" clId="{432F0C48-ED8D-2F4A-A71C-F9BF50C92255}" dt="2018-11-21T15:23:17.913" v="797" actId="478"/>
        <pc:sldMkLst>
          <pc:docMk/>
          <pc:sldMk cId="3596420604" sldId="402"/>
        </pc:sldMkLst>
        <pc:spChg chg="add del mod">
          <ac:chgData name="Lyndsey Burke" userId="eda88094-4037-4cc1-b03d-4fb7f1cff3f9" providerId="ADAL" clId="{432F0C48-ED8D-2F4A-A71C-F9BF50C92255}" dt="2018-11-21T15:23:17.913" v="797" actId="478"/>
          <ac:spMkLst>
            <pc:docMk/>
            <pc:sldMk cId="3596420604" sldId="402"/>
            <ac:spMk id="2" creationId="{BE2D6C1C-E24A-FC4E-A2E8-80513C958198}"/>
          </ac:spMkLst>
        </pc:spChg>
        <pc:spChg chg="mod">
          <ac:chgData name="Lyndsey Burke" userId="eda88094-4037-4cc1-b03d-4fb7f1cff3f9" providerId="ADAL" clId="{432F0C48-ED8D-2F4A-A71C-F9BF50C92255}" dt="2018-11-21T15:23:15.904" v="796" actId="20577"/>
          <ac:spMkLst>
            <pc:docMk/>
            <pc:sldMk cId="3596420604" sldId="402"/>
            <ac:spMk id="19" creationId="{5252A847-DE45-4FA3-A1F8-EEBEB845FF8E}"/>
          </ac:spMkLst>
        </pc:spChg>
      </pc:sldChg>
      <pc:sldChg chg="addSp delSp modSp add">
        <pc:chgData name="Lyndsey Burke" userId="eda88094-4037-4cc1-b03d-4fb7f1cff3f9" providerId="ADAL" clId="{432F0C48-ED8D-2F4A-A71C-F9BF50C92255}" dt="2018-11-21T15:28:30.034" v="917" actId="478"/>
        <pc:sldMkLst>
          <pc:docMk/>
          <pc:sldMk cId="3109798092" sldId="403"/>
        </pc:sldMkLst>
        <pc:spChg chg="add del mod">
          <ac:chgData name="Lyndsey Burke" userId="eda88094-4037-4cc1-b03d-4fb7f1cff3f9" providerId="ADAL" clId="{432F0C48-ED8D-2F4A-A71C-F9BF50C92255}" dt="2018-11-21T15:28:30.034" v="917" actId="478"/>
          <ac:spMkLst>
            <pc:docMk/>
            <pc:sldMk cId="3109798092" sldId="403"/>
            <ac:spMk id="2" creationId="{7713241D-0DE1-BE48-B021-280D7E193CE9}"/>
          </ac:spMkLst>
        </pc:spChg>
        <pc:spChg chg="mod">
          <ac:chgData name="Lyndsey Burke" userId="eda88094-4037-4cc1-b03d-4fb7f1cff3f9" providerId="ADAL" clId="{432F0C48-ED8D-2F4A-A71C-F9BF50C92255}" dt="2018-11-21T15:28:25.775" v="916" actId="20577"/>
          <ac:spMkLst>
            <pc:docMk/>
            <pc:sldMk cId="3109798092" sldId="403"/>
            <ac:spMk id="19" creationId="{5252A847-DE45-4FA3-A1F8-EEBEB845FF8E}"/>
          </ac:spMkLst>
        </pc:spChg>
      </pc:sldChg>
      <pc:sldChg chg="delSp modSp add">
        <pc:chgData name="Lyndsey Burke" userId="eda88094-4037-4cc1-b03d-4fb7f1cff3f9" providerId="ADAL" clId="{432F0C48-ED8D-2F4A-A71C-F9BF50C92255}" dt="2018-11-21T15:47:47.880" v="1183" actId="207"/>
        <pc:sldMkLst>
          <pc:docMk/>
          <pc:sldMk cId="440836909" sldId="404"/>
        </pc:sldMkLst>
        <pc:spChg chg="del mod">
          <ac:chgData name="Lyndsey Burke" userId="eda88094-4037-4cc1-b03d-4fb7f1cff3f9" providerId="ADAL" clId="{432F0C48-ED8D-2F4A-A71C-F9BF50C92255}" dt="2018-11-21T15:44:46.299" v="1169" actId="478"/>
          <ac:spMkLst>
            <pc:docMk/>
            <pc:sldMk cId="440836909" sldId="404"/>
            <ac:spMk id="3" creationId="{D9CBC842-0B18-8440-BD96-0BDFACD3037A}"/>
          </ac:spMkLst>
        </pc:spChg>
        <pc:spChg chg="mod">
          <ac:chgData name="Lyndsey Burke" userId="eda88094-4037-4cc1-b03d-4fb7f1cff3f9" providerId="ADAL" clId="{432F0C48-ED8D-2F4A-A71C-F9BF50C92255}" dt="2018-11-21T15:47:47.880" v="1183" actId="207"/>
          <ac:spMkLst>
            <pc:docMk/>
            <pc:sldMk cId="440836909" sldId="404"/>
            <ac:spMk id="19" creationId="{5252A847-DE45-4FA3-A1F8-EEBEB845FF8E}"/>
          </ac:spMkLst>
        </pc:spChg>
      </pc:sldChg>
      <pc:sldChg chg="modSp add">
        <pc:chgData name="Lyndsey Burke" userId="eda88094-4037-4cc1-b03d-4fb7f1cff3f9" providerId="ADAL" clId="{432F0C48-ED8D-2F4A-A71C-F9BF50C92255}" dt="2018-11-21T15:47:30.097" v="1180" actId="207"/>
        <pc:sldMkLst>
          <pc:docMk/>
          <pc:sldMk cId="3073413782" sldId="405"/>
        </pc:sldMkLst>
        <pc:spChg chg="mod">
          <ac:chgData name="Lyndsey Burke" userId="eda88094-4037-4cc1-b03d-4fb7f1cff3f9" providerId="ADAL" clId="{432F0C48-ED8D-2F4A-A71C-F9BF50C92255}" dt="2018-11-21T15:47:30.097" v="1180" actId="207"/>
          <ac:spMkLst>
            <pc:docMk/>
            <pc:sldMk cId="3073413782" sldId="405"/>
            <ac:spMk id="19" creationId="{5252A847-DE45-4FA3-A1F8-EEBEB845FF8E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3C518-2E58-4E98-8F61-29A47E1D445A}" type="datetimeFigureOut">
              <a:rPr lang="en-GB" smtClean="0"/>
              <a:t>02/04/2020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B0018D-5503-4B9E-8996-530C5B2D4BA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686816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3C518-2E58-4E98-8F61-29A47E1D445A}" type="datetimeFigureOut">
              <a:rPr lang="en-GB" smtClean="0"/>
              <a:t>02/04/2020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B0018D-5503-4B9E-8996-530C5B2D4BA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46660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3C518-2E58-4E98-8F61-29A47E1D445A}" type="datetimeFigureOut">
              <a:rPr lang="en-GB" smtClean="0"/>
              <a:t>02/04/2020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B0018D-5503-4B9E-8996-530C5B2D4BA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81169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3C518-2E58-4E98-8F61-29A47E1D445A}" type="datetimeFigureOut">
              <a:rPr lang="en-GB" smtClean="0"/>
              <a:t>02/04/2020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B0018D-5503-4B9E-8996-530C5B2D4BA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931389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3C518-2E58-4E98-8F61-29A47E1D445A}" type="datetimeFigureOut">
              <a:rPr lang="en-GB" smtClean="0"/>
              <a:t>02/04/2020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B0018D-5503-4B9E-8996-530C5B2D4BA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213319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3C518-2E58-4E98-8F61-29A47E1D445A}" type="datetimeFigureOut">
              <a:rPr lang="en-GB" smtClean="0"/>
              <a:t>02/04/2020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B0018D-5503-4B9E-8996-530C5B2D4BA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8380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3C518-2E58-4E98-8F61-29A47E1D445A}" type="datetimeFigureOut">
              <a:rPr lang="en-GB" smtClean="0"/>
              <a:t>02/04/2020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B0018D-5503-4B9E-8996-530C5B2D4BA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310637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3C518-2E58-4E98-8F61-29A47E1D445A}" type="datetimeFigureOut">
              <a:rPr lang="en-GB" smtClean="0"/>
              <a:t>02/04/2020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B0018D-5503-4B9E-8996-530C5B2D4BA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387609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3C518-2E58-4E98-8F61-29A47E1D445A}" type="datetimeFigureOut">
              <a:rPr lang="en-GB" smtClean="0"/>
              <a:t>02/04/2020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B0018D-5503-4B9E-8996-530C5B2D4BA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458489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3C518-2E58-4E98-8F61-29A47E1D445A}" type="datetimeFigureOut">
              <a:rPr lang="en-GB" smtClean="0"/>
              <a:t>02/04/2020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B0018D-5503-4B9E-8996-530C5B2D4BA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117486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3C518-2E58-4E98-8F61-29A47E1D445A}" type="datetimeFigureOut">
              <a:rPr lang="en-GB" smtClean="0"/>
              <a:t>02/04/2020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B0018D-5503-4B9E-8996-530C5B2D4BA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039993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43C518-2E58-4E98-8F61-29A47E1D445A}" type="datetimeFigureOut">
              <a:rPr lang="en-GB" smtClean="0"/>
              <a:t>02/04/2020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B0018D-5503-4B9E-8996-530C5B2D4BA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24114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C0CD6503-388C-4F9E-9FB0-9053D8579D01}"/>
              </a:ext>
            </a:extLst>
          </p:cNvPr>
          <p:cNvSpPr/>
          <p:nvPr/>
        </p:nvSpPr>
        <p:spPr>
          <a:xfrm>
            <a:off x="275304" y="272387"/>
            <a:ext cx="8593393" cy="6057245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bg1">
                <a:lumMod val="50000"/>
              </a:schemeClr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GB" sz="1600" b="1" u="sng" dirty="0">
                <a:solidFill>
                  <a:srgbClr val="E7E6E6">
                    <a:lumMod val="50000"/>
                  </a:srgbClr>
                </a:solidFill>
                <a:latin typeface="Century Gothic" panose="020B0502020202020204" pitchFamily="34" charset="0"/>
              </a:rPr>
              <a:t>Year 4 – Autumn Block 3 – Fronted Adverbials</a:t>
            </a:r>
            <a:r>
              <a:rPr lang="en-GB" b="1" dirty="0">
                <a:solidFill>
                  <a:schemeClr val="bg2">
                    <a:lumMod val="50000"/>
                  </a:schemeClr>
                </a:solidFill>
                <a:latin typeface="Century Gothic" panose="020B0502020202020204" pitchFamily="34" charset="0"/>
              </a:rPr>
              <a:t/>
            </a:r>
            <a:br>
              <a:rPr lang="en-GB" b="1" dirty="0">
                <a:solidFill>
                  <a:schemeClr val="bg2">
                    <a:lumMod val="50000"/>
                  </a:schemeClr>
                </a:solidFill>
                <a:latin typeface="Century Gothic" panose="020B0502020202020204" pitchFamily="34" charset="0"/>
              </a:rPr>
            </a:br>
            <a:endParaRPr lang="en-GB" b="1" dirty="0">
              <a:solidFill>
                <a:schemeClr val="bg2">
                  <a:lumMod val="50000"/>
                </a:schemeClr>
              </a:solidFill>
              <a:latin typeface="Century Gothic" panose="020B0502020202020204" pitchFamily="34" charset="0"/>
            </a:endParaRPr>
          </a:p>
          <a:p>
            <a:pPr lvl="0" algn="ctr"/>
            <a:endParaRPr lang="en-GB" sz="4000" b="1" dirty="0">
              <a:solidFill>
                <a:schemeClr val="bg2">
                  <a:lumMod val="50000"/>
                </a:schemeClr>
              </a:solidFill>
              <a:latin typeface="Century Gothic" panose="020B0502020202020204" pitchFamily="34" charset="0"/>
            </a:endParaRPr>
          </a:p>
          <a:p>
            <a:pPr lvl="0" algn="ctr"/>
            <a:endParaRPr lang="en-GB" sz="4000" b="1" dirty="0">
              <a:solidFill>
                <a:schemeClr val="bg2">
                  <a:lumMod val="50000"/>
                </a:schemeClr>
              </a:solidFill>
              <a:latin typeface="Century Gothic" panose="020B0502020202020204" pitchFamily="34" charset="0"/>
            </a:endParaRPr>
          </a:p>
          <a:p>
            <a:pPr lvl="0" algn="ctr"/>
            <a:endParaRPr lang="en-GB" sz="4000" b="1" dirty="0">
              <a:solidFill>
                <a:schemeClr val="bg2">
                  <a:lumMod val="50000"/>
                </a:schemeClr>
              </a:solidFill>
              <a:latin typeface="Century Gothic" panose="020B0502020202020204" pitchFamily="34" charset="0"/>
            </a:endParaRPr>
          </a:p>
          <a:p>
            <a:pPr lvl="0" algn="ctr"/>
            <a:r>
              <a:rPr lang="en-GB" sz="4800" b="1" dirty="0">
                <a:solidFill>
                  <a:schemeClr val="bg2">
                    <a:lumMod val="25000"/>
                  </a:schemeClr>
                </a:solidFill>
                <a:latin typeface="Century Gothic" panose="020B0502020202020204" pitchFamily="34" charset="0"/>
              </a:rPr>
              <a:t>Step 7: Using Fronted Adverbials</a:t>
            </a:r>
            <a:endParaRPr lang="en-GB" sz="1200" b="1" dirty="0">
              <a:solidFill>
                <a:schemeClr val="bg2">
                  <a:lumMod val="25000"/>
                </a:schemeClr>
              </a:solidFill>
              <a:latin typeface="Century Gothic" panose="020B0502020202020204" pitchFamily="34" charset="0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A9D1A19C-1082-4D45-9954-9327EA08504A}"/>
              </a:ext>
            </a:extLst>
          </p:cNvPr>
          <p:cNvGrpSpPr/>
          <p:nvPr/>
        </p:nvGrpSpPr>
        <p:grpSpPr>
          <a:xfrm>
            <a:off x="59531" y="6454317"/>
            <a:ext cx="1238534" cy="403683"/>
            <a:chOff x="68077" y="6454317"/>
            <a:chExt cx="1238534" cy="403683"/>
          </a:xfrm>
        </p:grpSpPr>
        <p:sp>
          <p:nvSpPr>
            <p:cNvPr id="8" name="TextBox 8">
              <a:extLst>
                <a:ext uri="{FF2B5EF4-FFF2-40B4-BE49-F238E27FC236}">
                  <a16:creationId xmlns:a16="http://schemas.microsoft.com/office/drawing/2014/main" id="{5C9F2B85-91BC-40AB-8389-D6EF3E056E21}"/>
                </a:ext>
              </a:extLst>
            </p:cNvPr>
            <p:cNvSpPr txBox="1"/>
            <p:nvPr/>
          </p:nvSpPr>
          <p:spPr>
            <a:xfrm>
              <a:off x="68077" y="6688723"/>
              <a:ext cx="1238534" cy="1692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GB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9pPr>
            </a:lstStyle>
            <a:p>
              <a:r>
                <a:rPr lang="en-GB" sz="500" dirty="0">
                  <a:latin typeface="Arial" panose="020B0604020202020204" pitchFamily="34" charset="0"/>
                  <a:cs typeface="Arial" panose="020B0604020202020204" pitchFamily="34" charset="0"/>
                </a:rPr>
                <a:t>© </a:t>
              </a:r>
              <a:r>
                <a:rPr lang="en-GB" sz="500" b="1" dirty="0">
                  <a:latin typeface="Century Gothic" panose="020B0502020202020204" pitchFamily="34" charset="0"/>
                  <a:cs typeface="Arial" panose="020B0604020202020204" pitchFamily="34" charset="0"/>
                </a:rPr>
                <a:t>Classroom Secrets Limited 2018</a:t>
              </a:r>
            </a:p>
          </p:txBody>
        </p:sp>
        <p:pic>
          <p:nvPicPr>
            <p:cNvPr id="9" name="Picture 8" descr="A close up of a sign&#10;&#10;Description generated with high confidence">
              <a:extLst>
                <a:ext uri="{FF2B5EF4-FFF2-40B4-BE49-F238E27FC236}">
                  <a16:creationId xmlns:a16="http://schemas.microsoft.com/office/drawing/2014/main" id="{472F89AF-22EF-4BD1-B716-06E37D1AFA0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0332" y="6454317"/>
              <a:ext cx="1174025" cy="27890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3474652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5252A847-DE45-4FA3-A1F8-EEBEB845FF8E}"/>
              </a:ext>
            </a:extLst>
          </p:cNvPr>
          <p:cNvSpPr/>
          <p:nvPr/>
        </p:nvSpPr>
        <p:spPr>
          <a:xfrm>
            <a:off x="275304" y="272387"/>
            <a:ext cx="8593393" cy="6057245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bg1">
                <a:lumMod val="50000"/>
              </a:schemeClr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GB" sz="1600" b="1" u="sng" dirty="0">
                <a:solidFill>
                  <a:schemeClr val="bg2">
                    <a:lumMod val="50000"/>
                  </a:schemeClr>
                </a:solidFill>
                <a:latin typeface="Century Gothic" panose="020B0502020202020204" pitchFamily="34" charset="0"/>
              </a:rPr>
              <a:t>Introduction</a:t>
            </a:r>
          </a:p>
          <a:p>
            <a:pPr algn="ctr"/>
            <a:endParaRPr lang="en-GB" sz="2000" b="1" u="sng" dirty="0">
              <a:solidFill>
                <a:schemeClr val="bg2">
                  <a:lumMod val="50000"/>
                </a:schemeClr>
              </a:solidFill>
              <a:latin typeface="Century Gothic" panose="020B0502020202020204" pitchFamily="34" charset="0"/>
            </a:endParaRPr>
          </a:p>
          <a:p>
            <a:r>
              <a:rPr lang="en-GB" sz="2000" b="1" dirty="0">
                <a:solidFill>
                  <a:schemeClr val="tx1"/>
                </a:solidFill>
                <a:latin typeface="Century Gothic" panose="020B0502020202020204" pitchFamily="34" charset="0"/>
              </a:rPr>
              <a:t>Which type of adverbial has been added to the main clause?</a:t>
            </a:r>
          </a:p>
          <a:p>
            <a:endParaRPr lang="en-GB" sz="2000" b="1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endParaRPr lang="en-GB" sz="2000" b="1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r>
              <a:rPr lang="en-GB" sz="2000" b="1" dirty="0">
                <a:solidFill>
                  <a:schemeClr val="tx1"/>
                </a:solidFill>
                <a:latin typeface="Century Gothic" panose="020B0502020202020204" pitchFamily="34" charset="0"/>
              </a:rPr>
              <a:t>Within the grand hall, the old king sat on the throne.</a:t>
            </a:r>
          </a:p>
          <a:p>
            <a:endParaRPr lang="en-GB" sz="2000" b="1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r>
              <a:rPr lang="en-GB" sz="2000" b="1" dirty="0">
                <a:solidFill>
                  <a:schemeClr val="tx1"/>
                </a:solidFill>
                <a:latin typeface="Century Gothic" panose="020B0502020202020204" pitchFamily="34" charset="0"/>
              </a:rPr>
              <a:t>Completely exhausted, the old king sat on the throne.</a:t>
            </a:r>
          </a:p>
          <a:p>
            <a:endParaRPr lang="en-GB" sz="2000" b="1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r>
              <a:rPr lang="en-GB" sz="2000" b="1" dirty="0">
                <a:solidFill>
                  <a:schemeClr val="tx1"/>
                </a:solidFill>
                <a:latin typeface="Century Gothic" panose="020B0502020202020204" pitchFamily="34" charset="0"/>
              </a:rPr>
              <a:t>Proudly, the old king sat on the throne.</a:t>
            </a:r>
          </a:p>
          <a:p>
            <a:endParaRPr lang="en-GB" sz="2000" b="1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r>
              <a:rPr lang="en-GB" sz="2000" b="1" dirty="0">
                <a:solidFill>
                  <a:schemeClr val="tx1"/>
                </a:solidFill>
                <a:latin typeface="Century Gothic" panose="020B0502020202020204" pitchFamily="34" charset="0"/>
              </a:rPr>
              <a:t>After the battle had ended, the old king sat on the throne.</a:t>
            </a:r>
          </a:p>
          <a:p>
            <a:endParaRPr lang="en-GB" sz="2000" b="1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r>
              <a:rPr lang="en-GB" sz="2000" b="1" dirty="0">
                <a:solidFill>
                  <a:schemeClr val="tx1"/>
                </a:solidFill>
                <a:latin typeface="Century Gothic" panose="020B0502020202020204" pitchFamily="34" charset="0"/>
              </a:rPr>
              <a:t>Many years ago, the old king sat on the throne.</a:t>
            </a:r>
          </a:p>
          <a:p>
            <a:endParaRPr lang="en-GB" sz="2000" b="1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r>
              <a:rPr lang="en-GB" sz="2000" b="1" dirty="0">
                <a:solidFill>
                  <a:schemeClr val="tx1"/>
                </a:solidFill>
                <a:latin typeface="Century Gothic" panose="020B0502020202020204" pitchFamily="34" charset="0"/>
              </a:rPr>
              <a:t>Holding his broken crown, the old king sat on the throne.</a:t>
            </a:r>
          </a:p>
          <a:p>
            <a:endParaRPr lang="en-GB" sz="2000" b="1" dirty="0">
              <a:solidFill>
                <a:schemeClr val="bg2">
                  <a:lumMod val="25000"/>
                </a:schemeClr>
              </a:solidFill>
              <a:latin typeface="Century Gothic" panose="020B0502020202020204" pitchFamily="34" charset="0"/>
            </a:endParaRPr>
          </a:p>
          <a:p>
            <a:pPr marL="88900" algn="ctr"/>
            <a:endParaRPr lang="en-GB" sz="2800" dirty="0">
              <a:solidFill>
                <a:schemeClr val="bg2">
                  <a:lumMod val="25000"/>
                </a:schemeClr>
              </a:solidFill>
              <a:latin typeface="SassoonCRInfantMedium" panose="02000603020000020003" pitchFamily="2" charset="0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23A3B3DF-32AC-4E9B-AB00-360CA337DFC0}"/>
              </a:ext>
            </a:extLst>
          </p:cNvPr>
          <p:cNvGrpSpPr/>
          <p:nvPr/>
        </p:nvGrpSpPr>
        <p:grpSpPr>
          <a:xfrm>
            <a:off x="59531" y="6454317"/>
            <a:ext cx="1238534" cy="403683"/>
            <a:chOff x="68077" y="6454317"/>
            <a:chExt cx="1238534" cy="403683"/>
          </a:xfrm>
        </p:grpSpPr>
        <p:sp>
          <p:nvSpPr>
            <p:cNvPr id="7" name="TextBox 8">
              <a:extLst>
                <a:ext uri="{FF2B5EF4-FFF2-40B4-BE49-F238E27FC236}">
                  <a16:creationId xmlns:a16="http://schemas.microsoft.com/office/drawing/2014/main" id="{893BD7DC-FB01-4FC7-A4F4-3B84E77DF887}"/>
                </a:ext>
              </a:extLst>
            </p:cNvPr>
            <p:cNvSpPr txBox="1"/>
            <p:nvPr/>
          </p:nvSpPr>
          <p:spPr>
            <a:xfrm>
              <a:off x="68077" y="6688723"/>
              <a:ext cx="1238534" cy="1692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GB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9pPr>
            </a:lstStyle>
            <a:p>
              <a:r>
                <a:rPr lang="en-GB" sz="500" dirty="0">
                  <a:latin typeface="Arial" panose="020B0604020202020204" pitchFamily="34" charset="0"/>
                  <a:cs typeface="Arial" panose="020B0604020202020204" pitchFamily="34" charset="0"/>
                </a:rPr>
                <a:t>© </a:t>
              </a:r>
              <a:r>
                <a:rPr lang="en-GB" sz="500" b="1" dirty="0">
                  <a:latin typeface="Century Gothic" panose="020B0502020202020204" pitchFamily="34" charset="0"/>
                  <a:cs typeface="Arial" panose="020B0604020202020204" pitchFamily="34" charset="0"/>
                </a:rPr>
                <a:t>Classroom Secrets Limited 2018</a:t>
              </a:r>
            </a:p>
          </p:txBody>
        </p:sp>
        <p:pic>
          <p:nvPicPr>
            <p:cNvPr id="8" name="Picture 7" descr="A close up of a sign&#10;&#10;Description generated with high confidence">
              <a:extLst>
                <a:ext uri="{FF2B5EF4-FFF2-40B4-BE49-F238E27FC236}">
                  <a16:creationId xmlns:a16="http://schemas.microsoft.com/office/drawing/2014/main" id="{1C357F22-95C5-4C86-BC80-572EE68C4CA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0332" y="6454317"/>
              <a:ext cx="1174025" cy="27890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0350527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5252A847-DE45-4FA3-A1F8-EEBEB845FF8E}"/>
              </a:ext>
            </a:extLst>
          </p:cNvPr>
          <p:cNvSpPr/>
          <p:nvPr/>
        </p:nvSpPr>
        <p:spPr>
          <a:xfrm>
            <a:off x="275304" y="272387"/>
            <a:ext cx="8593393" cy="6057245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bg1">
                <a:lumMod val="50000"/>
              </a:schemeClr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GB" sz="1600" b="1" u="sng" dirty="0">
                <a:solidFill>
                  <a:schemeClr val="bg2">
                    <a:lumMod val="50000"/>
                  </a:schemeClr>
                </a:solidFill>
                <a:latin typeface="Century Gothic" panose="020B0502020202020204" pitchFamily="34" charset="0"/>
              </a:rPr>
              <a:t>Introduction</a:t>
            </a:r>
          </a:p>
          <a:p>
            <a:pPr algn="ctr"/>
            <a:endParaRPr lang="en-GB" sz="2000" b="1" u="sng" dirty="0">
              <a:solidFill>
                <a:schemeClr val="bg2">
                  <a:lumMod val="50000"/>
                </a:schemeClr>
              </a:solidFill>
              <a:latin typeface="Century Gothic" panose="020B0502020202020204" pitchFamily="34" charset="0"/>
            </a:endParaRPr>
          </a:p>
          <a:p>
            <a:r>
              <a:rPr lang="en-GB" sz="2000" b="1" dirty="0">
                <a:solidFill>
                  <a:schemeClr val="tx1"/>
                </a:solidFill>
                <a:latin typeface="Century Gothic" panose="020B0502020202020204" pitchFamily="34" charset="0"/>
              </a:rPr>
              <a:t>Which type of adverbial has been added to the main clause?</a:t>
            </a:r>
          </a:p>
          <a:p>
            <a:endParaRPr lang="en-GB" sz="2000" b="1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endParaRPr lang="en-GB" sz="2000" b="1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r>
              <a:rPr lang="en-GB" sz="2000" b="1" u="sng" dirty="0">
                <a:solidFill>
                  <a:srgbClr val="FF0000"/>
                </a:solidFill>
                <a:latin typeface="Century Gothic" panose="020B0502020202020204" pitchFamily="34" charset="0"/>
              </a:rPr>
              <a:t>Within the grand hall</a:t>
            </a:r>
            <a:r>
              <a:rPr lang="en-GB" sz="2000" b="1" dirty="0">
                <a:solidFill>
                  <a:schemeClr val="tx1"/>
                </a:solidFill>
                <a:latin typeface="Century Gothic" panose="020B0502020202020204" pitchFamily="34" charset="0"/>
              </a:rPr>
              <a:t>, the old king sat on the throne. 			</a:t>
            </a:r>
            <a:r>
              <a:rPr lang="en-GB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Place</a:t>
            </a:r>
            <a:endParaRPr lang="en-GB" sz="2000" b="1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endParaRPr lang="en-GB" sz="2000" b="1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r>
              <a:rPr lang="en-GB" sz="2000" b="1" u="sng" dirty="0">
                <a:solidFill>
                  <a:srgbClr val="FF0000"/>
                </a:solidFill>
                <a:latin typeface="Century Gothic" panose="020B0502020202020204" pitchFamily="34" charset="0"/>
              </a:rPr>
              <a:t>Completely exhausted</a:t>
            </a:r>
            <a:r>
              <a:rPr lang="en-GB" sz="2000" b="1" dirty="0">
                <a:solidFill>
                  <a:schemeClr val="tx1"/>
                </a:solidFill>
                <a:latin typeface="Century Gothic" panose="020B0502020202020204" pitchFamily="34" charset="0"/>
              </a:rPr>
              <a:t>, the old king sat on the throne.	  </a:t>
            </a:r>
            <a:r>
              <a:rPr lang="en-GB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Descriptive</a:t>
            </a:r>
            <a:endParaRPr lang="en-GB" sz="2000" b="1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endParaRPr lang="en-GB" sz="2000" b="1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r>
              <a:rPr lang="en-GB" sz="2000" b="1" u="sng" dirty="0">
                <a:solidFill>
                  <a:srgbClr val="FF0000"/>
                </a:solidFill>
                <a:latin typeface="Century Gothic" panose="020B0502020202020204" pitchFamily="34" charset="0"/>
              </a:rPr>
              <a:t>Proudly</a:t>
            </a:r>
            <a:r>
              <a:rPr lang="en-GB" sz="2000" b="1" dirty="0">
                <a:solidFill>
                  <a:schemeClr val="tx1"/>
                </a:solidFill>
                <a:latin typeface="Century Gothic" panose="020B0502020202020204" pitchFamily="34" charset="0"/>
              </a:rPr>
              <a:t>, the old king sat on the throne.					  </a:t>
            </a:r>
            <a:r>
              <a:rPr lang="en-GB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Descriptive</a:t>
            </a:r>
            <a:endParaRPr lang="en-GB" sz="2000" b="1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endParaRPr lang="en-GB" sz="2000" b="1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r>
              <a:rPr lang="en-GB" sz="2000" b="1" u="sng" dirty="0">
                <a:solidFill>
                  <a:srgbClr val="FF0000"/>
                </a:solidFill>
                <a:latin typeface="Century Gothic" panose="020B0502020202020204" pitchFamily="34" charset="0"/>
              </a:rPr>
              <a:t>After the battle had ended</a:t>
            </a:r>
            <a:r>
              <a:rPr lang="en-GB" sz="2000" b="1" dirty="0">
                <a:solidFill>
                  <a:schemeClr val="tx1"/>
                </a:solidFill>
                <a:latin typeface="Century Gothic" panose="020B0502020202020204" pitchFamily="34" charset="0"/>
              </a:rPr>
              <a:t>, the old king sat on the throne.	</a:t>
            </a:r>
            <a:r>
              <a:rPr lang="en-GB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Time</a:t>
            </a:r>
            <a:endParaRPr lang="en-GB" sz="2000" b="1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endParaRPr lang="en-GB" sz="2000" b="1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r>
              <a:rPr lang="en-GB" sz="2000" b="1" u="sng" dirty="0">
                <a:solidFill>
                  <a:srgbClr val="FF0000"/>
                </a:solidFill>
                <a:latin typeface="Century Gothic" panose="020B0502020202020204" pitchFamily="34" charset="0"/>
              </a:rPr>
              <a:t>Many years ago</a:t>
            </a:r>
            <a:r>
              <a:rPr lang="en-GB" sz="2000" b="1" dirty="0">
                <a:solidFill>
                  <a:schemeClr val="tx1"/>
                </a:solidFill>
                <a:latin typeface="Century Gothic" panose="020B0502020202020204" pitchFamily="34" charset="0"/>
              </a:rPr>
              <a:t>, the old king sat on the throne.				</a:t>
            </a:r>
            <a:r>
              <a:rPr lang="en-GB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Time</a:t>
            </a:r>
            <a:endParaRPr lang="en-GB" sz="2000" b="1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endParaRPr lang="en-GB" sz="2000" b="1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r>
              <a:rPr lang="en-GB" sz="2000" b="1" u="sng" dirty="0">
                <a:solidFill>
                  <a:srgbClr val="FF0000"/>
                </a:solidFill>
                <a:latin typeface="Century Gothic" panose="020B0502020202020204" pitchFamily="34" charset="0"/>
              </a:rPr>
              <a:t>Holding his broken crown</a:t>
            </a:r>
            <a:r>
              <a:rPr lang="en-GB" sz="2000" b="1" dirty="0">
                <a:solidFill>
                  <a:schemeClr val="tx1"/>
                </a:solidFill>
                <a:latin typeface="Century Gothic" panose="020B0502020202020204" pitchFamily="34" charset="0"/>
              </a:rPr>
              <a:t>, the old king sat on the throne. </a:t>
            </a:r>
            <a:r>
              <a:rPr lang="en-GB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Descriptive</a:t>
            </a:r>
            <a:endParaRPr lang="en-GB" sz="2000" b="1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endParaRPr lang="en-GB" sz="2000" b="1" dirty="0">
              <a:solidFill>
                <a:schemeClr val="bg2">
                  <a:lumMod val="25000"/>
                </a:schemeClr>
              </a:solidFill>
              <a:latin typeface="Century Gothic" panose="020B0502020202020204" pitchFamily="34" charset="0"/>
            </a:endParaRPr>
          </a:p>
          <a:p>
            <a:pPr marL="88900" algn="ctr"/>
            <a:endParaRPr lang="en-GB" sz="2800" dirty="0">
              <a:solidFill>
                <a:schemeClr val="bg2">
                  <a:lumMod val="25000"/>
                </a:schemeClr>
              </a:solidFill>
              <a:latin typeface="SassoonCRInfantMedium" panose="02000603020000020003" pitchFamily="2" charset="0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DEB6D34C-2094-48BD-B9C6-623AC1749D50}"/>
              </a:ext>
            </a:extLst>
          </p:cNvPr>
          <p:cNvGrpSpPr/>
          <p:nvPr/>
        </p:nvGrpSpPr>
        <p:grpSpPr>
          <a:xfrm>
            <a:off x="59531" y="6454317"/>
            <a:ext cx="1238534" cy="403683"/>
            <a:chOff x="68077" y="6454317"/>
            <a:chExt cx="1238534" cy="403683"/>
          </a:xfrm>
        </p:grpSpPr>
        <p:sp>
          <p:nvSpPr>
            <p:cNvPr id="7" name="TextBox 8">
              <a:extLst>
                <a:ext uri="{FF2B5EF4-FFF2-40B4-BE49-F238E27FC236}">
                  <a16:creationId xmlns:a16="http://schemas.microsoft.com/office/drawing/2014/main" id="{F546DC44-D7EB-4025-9708-5BF1FAA632C2}"/>
                </a:ext>
              </a:extLst>
            </p:cNvPr>
            <p:cNvSpPr txBox="1"/>
            <p:nvPr/>
          </p:nvSpPr>
          <p:spPr>
            <a:xfrm>
              <a:off x="68077" y="6688723"/>
              <a:ext cx="1238534" cy="1692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GB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9pPr>
            </a:lstStyle>
            <a:p>
              <a:r>
                <a:rPr lang="en-GB" sz="500" dirty="0">
                  <a:latin typeface="Arial" panose="020B0604020202020204" pitchFamily="34" charset="0"/>
                  <a:cs typeface="Arial" panose="020B0604020202020204" pitchFamily="34" charset="0"/>
                </a:rPr>
                <a:t>© </a:t>
              </a:r>
              <a:r>
                <a:rPr lang="en-GB" sz="500" b="1" dirty="0">
                  <a:latin typeface="Century Gothic" panose="020B0502020202020204" pitchFamily="34" charset="0"/>
                  <a:cs typeface="Arial" panose="020B0604020202020204" pitchFamily="34" charset="0"/>
                </a:rPr>
                <a:t>Classroom Secrets Limited 2018</a:t>
              </a:r>
            </a:p>
          </p:txBody>
        </p:sp>
        <p:pic>
          <p:nvPicPr>
            <p:cNvPr id="8" name="Picture 7" descr="A close up of a sign&#10;&#10;Description generated with high confidence">
              <a:extLst>
                <a:ext uri="{FF2B5EF4-FFF2-40B4-BE49-F238E27FC236}">
                  <a16:creationId xmlns:a16="http://schemas.microsoft.com/office/drawing/2014/main" id="{F6704624-3700-4D23-ACD5-BF1D05A0DCE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0332" y="6454317"/>
              <a:ext cx="1174025" cy="27890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6110302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5252A847-DE45-4FA3-A1F8-EEBEB845FF8E}"/>
              </a:ext>
            </a:extLst>
          </p:cNvPr>
          <p:cNvSpPr/>
          <p:nvPr/>
        </p:nvSpPr>
        <p:spPr>
          <a:xfrm>
            <a:off x="275304" y="272387"/>
            <a:ext cx="8593393" cy="6057245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bg1">
                <a:lumMod val="50000"/>
              </a:schemeClr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GB" sz="1600" b="1" u="sng" dirty="0">
                <a:solidFill>
                  <a:schemeClr val="bg2">
                    <a:lumMod val="50000"/>
                  </a:schemeClr>
                </a:solidFill>
                <a:latin typeface="Century Gothic" panose="020B0502020202020204" pitchFamily="34" charset="0"/>
              </a:rPr>
              <a:t>Varied Fluency 1</a:t>
            </a:r>
          </a:p>
          <a:p>
            <a:pPr algn="ctr"/>
            <a:endParaRPr lang="en-GB" sz="2000" b="1" u="sng" dirty="0">
              <a:solidFill>
                <a:schemeClr val="bg2">
                  <a:lumMod val="50000"/>
                </a:schemeClr>
              </a:solidFill>
              <a:latin typeface="Century Gothic" panose="020B0502020202020204" pitchFamily="34" charset="0"/>
            </a:endParaRPr>
          </a:p>
          <a:p>
            <a:r>
              <a:rPr lang="en-GB" sz="2000" b="1" dirty="0">
                <a:solidFill>
                  <a:schemeClr val="tx1"/>
                </a:solidFill>
                <a:latin typeface="Century Gothic" panose="020B0502020202020204" pitchFamily="34" charset="0"/>
              </a:rPr>
              <a:t>Match the adverbials to the most suitable main clause.</a:t>
            </a:r>
          </a:p>
          <a:p>
            <a:endParaRPr lang="en-GB" sz="2000" b="1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B93E1318-8494-EA4B-A1F6-2407A97E88B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78282640"/>
              </p:ext>
            </p:extLst>
          </p:nvPr>
        </p:nvGraphicFramePr>
        <p:xfrm>
          <a:off x="1618118" y="1616871"/>
          <a:ext cx="5907765" cy="371550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60000">
                  <a:extLst>
                    <a:ext uri="{9D8B030D-6E8A-4147-A177-3AD203B41FA5}">
                      <a16:colId xmlns:a16="http://schemas.microsoft.com/office/drawing/2014/main" val="370778248"/>
                    </a:ext>
                  </a:extLst>
                </a:gridCol>
                <a:gridCol w="2340000">
                  <a:extLst>
                    <a:ext uri="{9D8B030D-6E8A-4147-A177-3AD203B41FA5}">
                      <a16:colId xmlns:a16="http://schemas.microsoft.com/office/drawing/2014/main" val="1027141333"/>
                    </a:ext>
                  </a:extLst>
                </a:gridCol>
                <a:gridCol w="507765">
                  <a:extLst>
                    <a:ext uri="{9D8B030D-6E8A-4147-A177-3AD203B41FA5}">
                      <a16:colId xmlns:a16="http://schemas.microsoft.com/office/drawing/2014/main" val="65476528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1179857827"/>
                    </a:ext>
                  </a:extLst>
                </a:gridCol>
                <a:gridCol w="2340000">
                  <a:extLst>
                    <a:ext uri="{9D8B030D-6E8A-4147-A177-3AD203B41FA5}">
                      <a16:colId xmlns:a16="http://schemas.microsoft.com/office/drawing/2014/main" val="516122945"/>
                    </a:ext>
                  </a:extLst>
                </a:gridCol>
              </a:tblGrid>
              <a:tr h="1015357">
                <a:tc>
                  <a:txBody>
                    <a:bodyPr/>
                    <a:lstStyle/>
                    <a:p>
                      <a:pPr algn="ctr"/>
                      <a:r>
                        <a:rPr lang="en-GB" sz="1800" b="1" dirty="0">
                          <a:latin typeface="Century Gothic" panose="020B0502020202020204" pitchFamily="34" charset="0"/>
                        </a:rPr>
                        <a:t>A.</a:t>
                      </a:r>
                    </a:p>
                  </a:txBody>
                  <a:tcPr marL="0" marR="0" marT="0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800" b="1" dirty="0">
                          <a:latin typeface="Century Gothic" panose="020B0502020202020204" pitchFamily="34" charset="0"/>
                        </a:rPr>
                        <a:t>Whispering quickly and nervously,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800" b="1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b="1" dirty="0">
                          <a:latin typeface="Century Gothic" panose="020B0502020202020204" pitchFamily="34" charset="0"/>
                        </a:rPr>
                        <a:t>1.</a:t>
                      </a:r>
                    </a:p>
                  </a:txBody>
                  <a:tcPr marL="45720" marR="4572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800" b="1" dirty="0">
                          <a:latin typeface="Century Gothic" panose="020B0502020202020204" pitchFamily="34" charset="0"/>
                        </a:rPr>
                        <a:t>the children played on the climbing frame.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8040612"/>
                  </a:ext>
                </a:extLst>
              </a:tr>
              <a:tr h="273600">
                <a:tc>
                  <a:txBody>
                    <a:bodyPr/>
                    <a:lstStyle/>
                    <a:p>
                      <a:pPr algn="ctr"/>
                      <a:endParaRPr lang="en-GB" sz="1800" b="1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GB" sz="1800" b="1" dirty="0"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800" b="1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800" b="1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GB" sz="1800" b="1" dirty="0"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77189829"/>
                  </a:ext>
                </a:extLst>
              </a:tr>
              <a:tr h="1015357">
                <a:tc>
                  <a:txBody>
                    <a:bodyPr/>
                    <a:lstStyle/>
                    <a:p>
                      <a:pPr algn="ctr"/>
                      <a:r>
                        <a:rPr lang="en-GB" sz="1800" b="1" dirty="0">
                          <a:latin typeface="Century Gothic" panose="020B0502020202020204" pitchFamily="34" charset="0"/>
                        </a:rPr>
                        <a:t>B.</a:t>
                      </a:r>
                    </a:p>
                  </a:txBody>
                  <a:tcPr marL="0" marR="0" marT="0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800" b="1" dirty="0">
                          <a:latin typeface="Century Gothic" panose="020B0502020202020204" pitchFamily="34" charset="0"/>
                        </a:rPr>
                        <a:t>Jumping around like monkeys,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800" b="1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b="1" dirty="0">
                          <a:latin typeface="Century Gothic" panose="020B0502020202020204" pitchFamily="34" charset="0"/>
                        </a:rPr>
                        <a:t>2.</a:t>
                      </a:r>
                    </a:p>
                  </a:txBody>
                  <a:tcPr marL="0" marR="0" marT="0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800" b="1" dirty="0">
                          <a:latin typeface="Century Gothic" panose="020B0502020202020204" pitchFamily="34" charset="0"/>
                        </a:rPr>
                        <a:t>the beast flicked its long tongue.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74581404"/>
                  </a:ext>
                </a:extLst>
              </a:tr>
              <a:tr h="367200">
                <a:tc>
                  <a:txBody>
                    <a:bodyPr/>
                    <a:lstStyle/>
                    <a:p>
                      <a:pPr algn="ctr"/>
                      <a:endParaRPr lang="en-GB" sz="1800" b="1" dirty="0">
                        <a:latin typeface="Century Gothic" panose="020B0502020202020204" pitchFamily="34" charset="0"/>
                      </a:endParaRPr>
                    </a:p>
                  </a:txBody>
                  <a:tcPr marL="45720" marR="4572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GB" sz="1800" b="1" dirty="0"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800" b="1" dirty="0">
                        <a:latin typeface="Century Gothic" panose="020B0502020202020204" pitchFamily="34" charset="0"/>
                      </a:endParaRPr>
                    </a:p>
                  </a:txBody>
                  <a:tcPr marL="45720" marR="4572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800" b="1" dirty="0">
                        <a:latin typeface="Century Gothic" panose="020B0502020202020204" pitchFamily="34" charset="0"/>
                      </a:endParaRPr>
                    </a:p>
                  </a:txBody>
                  <a:tcPr marL="45720" marR="4572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GB" sz="1800" b="1" dirty="0"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46612860"/>
                  </a:ext>
                </a:extLst>
              </a:tr>
              <a:tr h="951831">
                <a:tc>
                  <a:txBody>
                    <a:bodyPr/>
                    <a:lstStyle/>
                    <a:p>
                      <a:pPr algn="ctr"/>
                      <a:r>
                        <a:rPr lang="en-GB" sz="1800" b="1" dirty="0">
                          <a:latin typeface="Century Gothic" panose="020B0502020202020204" pitchFamily="34" charset="0"/>
                        </a:rPr>
                        <a:t>C.</a:t>
                      </a:r>
                    </a:p>
                  </a:txBody>
                  <a:tcPr marL="0" marR="0" marT="0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800" b="1" dirty="0">
                          <a:latin typeface="Century Gothic" panose="020B0502020202020204" pitchFamily="34" charset="0"/>
                        </a:rPr>
                        <a:t>Silently but viciously,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800" b="1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b="1" dirty="0">
                          <a:latin typeface="Century Gothic" panose="020B0502020202020204" pitchFamily="34" charset="0"/>
                        </a:rPr>
                        <a:t>3.</a:t>
                      </a:r>
                    </a:p>
                  </a:txBody>
                  <a:tcPr marL="0" marR="0" marT="0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800" b="1" dirty="0">
                          <a:latin typeface="Century Gothic" panose="020B0502020202020204" pitchFamily="34" charset="0"/>
                        </a:rPr>
                        <a:t>the robbers made their final plans.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5166942"/>
                  </a:ext>
                </a:extLst>
              </a:tr>
            </a:tbl>
          </a:graphicData>
        </a:graphic>
      </p:graphicFrame>
      <p:grpSp>
        <p:nvGrpSpPr>
          <p:cNvPr id="7" name="Group 6">
            <a:extLst>
              <a:ext uri="{FF2B5EF4-FFF2-40B4-BE49-F238E27FC236}">
                <a16:creationId xmlns:a16="http://schemas.microsoft.com/office/drawing/2014/main" id="{492C7763-3EB3-4193-8474-5C1C1783EF34}"/>
              </a:ext>
            </a:extLst>
          </p:cNvPr>
          <p:cNvGrpSpPr/>
          <p:nvPr/>
        </p:nvGrpSpPr>
        <p:grpSpPr>
          <a:xfrm>
            <a:off x="59531" y="6454317"/>
            <a:ext cx="1238534" cy="403683"/>
            <a:chOff x="68077" y="6454317"/>
            <a:chExt cx="1238534" cy="403683"/>
          </a:xfrm>
        </p:grpSpPr>
        <p:sp>
          <p:nvSpPr>
            <p:cNvPr id="8" name="TextBox 8">
              <a:extLst>
                <a:ext uri="{FF2B5EF4-FFF2-40B4-BE49-F238E27FC236}">
                  <a16:creationId xmlns:a16="http://schemas.microsoft.com/office/drawing/2014/main" id="{1E5ACA2E-BE17-4BCA-972D-0CDFBBC63D38}"/>
                </a:ext>
              </a:extLst>
            </p:cNvPr>
            <p:cNvSpPr txBox="1"/>
            <p:nvPr/>
          </p:nvSpPr>
          <p:spPr>
            <a:xfrm>
              <a:off x="68077" y="6688723"/>
              <a:ext cx="1238534" cy="1692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GB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9pPr>
            </a:lstStyle>
            <a:p>
              <a:r>
                <a:rPr lang="en-GB" sz="500" dirty="0">
                  <a:latin typeface="Arial" panose="020B0604020202020204" pitchFamily="34" charset="0"/>
                  <a:cs typeface="Arial" panose="020B0604020202020204" pitchFamily="34" charset="0"/>
                </a:rPr>
                <a:t>© </a:t>
              </a:r>
              <a:r>
                <a:rPr lang="en-GB" sz="500" b="1" dirty="0">
                  <a:latin typeface="Century Gothic" panose="020B0502020202020204" pitchFamily="34" charset="0"/>
                  <a:cs typeface="Arial" panose="020B0604020202020204" pitchFamily="34" charset="0"/>
                </a:rPr>
                <a:t>Classroom Secrets Limited 2018</a:t>
              </a:r>
            </a:p>
          </p:txBody>
        </p:sp>
        <p:pic>
          <p:nvPicPr>
            <p:cNvPr id="9" name="Picture 8" descr="A close up of a sign&#10;&#10;Description generated with high confidence">
              <a:extLst>
                <a:ext uri="{FF2B5EF4-FFF2-40B4-BE49-F238E27FC236}">
                  <a16:creationId xmlns:a16="http://schemas.microsoft.com/office/drawing/2014/main" id="{173962C3-748A-4C3C-AC61-6AB0006CCC6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0332" y="6454317"/>
              <a:ext cx="1174025" cy="27890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69170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5252A847-DE45-4FA3-A1F8-EEBEB845FF8E}"/>
              </a:ext>
            </a:extLst>
          </p:cNvPr>
          <p:cNvSpPr/>
          <p:nvPr/>
        </p:nvSpPr>
        <p:spPr>
          <a:xfrm>
            <a:off x="275304" y="272387"/>
            <a:ext cx="8593393" cy="6057245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bg1">
                <a:lumMod val="50000"/>
              </a:schemeClr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GB" sz="1600" b="1" u="sng" dirty="0">
                <a:solidFill>
                  <a:schemeClr val="bg2">
                    <a:lumMod val="50000"/>
                  </a:schemeClr>
                </a:solidFill>
                <a:latin typeface="Century Gothic" panose="020B0502020202020204" pitchFamily="34" charset="0"/>
              </a:rPr>
              <a:t>Varied Fluency 1</a:t>
            </a:r>
          </a:p>
          <a:p>
            <a:pPr algn="ctr"/>
            <a:endParaRPr lang="en-GB" sz="2000" b="1" u="sng" dirty="0">
              <a:solidFill>
                <a:schemeClr val="bg2">
                  <a:lumMod val="50000"/>
                </a:schemeClr>
              </a:solidFill>
              <a:latin typeface="Century Gothic" panose="020B0502020202020204" pitchFamily="34" charset="0"/>
            </a:endParaRPr>
          </a:p>
          <a:p>
            <a:r>
              <a:rPr lang="en-GB" sz="2000" b="1" dirty="0">
                <a:solidFill>
                  <a:schemeClr val="tx1"/>
                </a:solidFill>
                <a:latin typeface="Century Gothic" panose="020B0502020202020204" pitchFamily="34" charset="0"/>
              </a:rPr>
              <a:t>Match the adverbials to the most suitable main clause.</a:t>
            </a:r>
          </a:p>
          <a:p>
            <a:endParaRPr lang="en-GB" sz="2000" b="1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endParaRPr lang="en-GB" sz="2000" b="1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endParaRPr lang="en-GB" sz="2000" b="1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endParaRPr lang="en-GB" sz="2000" b="1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endParaRPr lang="en-GB" sz="2000" b="1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endParaRPr lang="en-GB" sz="2000" b="1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endParaRPr lang="en-GB" sz="2000" b="1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endParaRPr lang="en-GB" sz="2000" b="1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endParaRPr lang="en-GB" sz="2000" b="1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endParaRPr lang="en-GB" sz="2000" b="1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endParaRPr lang="en-GB" sz="2000" b="1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endParaRPr lang="en-GB" sz="2000" b="1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endParaRPr lang="en-GB" sz="2000" b="1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endParaRPr lang="en-GB" sz="2000" b="1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endParaRPr lang="en-GB" sz="2000" b="1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en-GB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A – 3, B – 1, C – 2</a:t>
            </a:r>
          </a:p>
          <a:p>
            <a:endParaRPr lang="en-GB" sz="2000" b="1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B93E1318-8494-EA4B-A1F6-2407A97E88B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86363257"/>
              </p:ext>
            </p:extLst>
          </p:nvPr>
        </p:nvGraphicFramePr>
        <p:xfrm>
          <a:off x="1618118" y="1616871"/>
          <a:ext cx="5907765" cy="371550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60000">
                  <a:extLst>
                    <a:ext uri="{9D8B030D-6E8A-4147-A177-3AD203B41FA5}">
                      <a16:colId xmlns:a16="http://schemas.microsoft.com/office/drawing/2014/main" val="370778248"/>
                    </a:ext>
                  </a:extLst>
                </a:gridCol>
                <a:gridCol w="2340000">
                  <a:extLst>
                    <a:ext uri="{9D8B030D-6E8A-4147-A177-3AD203B41FA5}">
                      <a16:colId xmlns:a16="http://schemas.microsoft.com/office/drawing/2014/main" val="1027141333"/>
                    </a:ext>
                  </a:extLst>
                </a:gridCol>
                <a:gridCol w="507765">
                  <a:extLst>
                    <a:ext uri="{9D8B030D-6E8A-4147-A177-3AD203B41FA5}">
                      <a16:colId xmlns:a16="http://schemas.microsoft.com/office/drawing/2014/main" val="65476528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1179857827"/>
                    </a:ext>
                  </a:extLst>
                </a:gridCol>
                <a:gridCol w="2340000">
                  <a:extLst>
                    <a:ext uri="{9D8B030D-6E8A-4147-A177-3AD203B41FA5}">
                      <a16:colId xmlns:a16="http://schemas.microsoft.com/office/drawing/2014/main" val="516122945"/>
                    </a:ext>
                  </a:extLst>
                </a:gridCol>
              </a:tblGrid>
              <a:tr h="1015357">
                <a:tc>
                  <a:txBody>
                    <a:bodyPr/>
                    <a:lstStyle/>
                    <a:p>
                      <a:pPr algn="ctr"/>
                      <a:r>
                        <a:rPr lang="en-GB" sz="1800" b="1" dirty="0">
                          <a:solidFill>
                            <a:srgbClr val="FF0000"/>
                          </a:solidFill>
                          <a:latin typeface="Century Gothic" panose="020B0502020202020204" pitchFamily="34" charset="0"/>
                        </a:rPr>
                        <a:t>A.</a:t>
                      </a:r>
                    </a:p>
                  </a:txBody>
                  <a:tcPr marL="0" marR="0" marT="0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800" b="1" dirty="0">
                          <a:solidFill>
                            <a:srgbClr val="FF0000"/>
                          </a:solidFill>
                          <a:latin typeface="Century Gothic" panose="020B0502020202020204" pitchFamily="34" charset="0"/>
                        </a:rPr>
                        <a:t>Whispering quickly and nervously,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800" b="1" dirty="0">
                        <a:solidFill>
                          <a:srgbClr val="FF000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b="1" dirty="0">
                          <a:solidFill>
                            <a:srgbClr val="FF0000"/>
                          </a:solidFill>
                          <a:latin typeface="Century Gothic" panose="020B0502020202020204" pitchFamily="34" charset="0"/>
                        </a:rPr>
                        <a:t>1.</a:t>
                      </a:r>
                    </a:p>
                  </a:txBody>
                  <a:tcPr marL="45720" marR="4572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800" b="1" dirty="0">
                          <a:solidFill>
                            <a:srgbClr val="FF0000"/>
                          </a:solidFill>
                          <a:latin typeface="Century Gothic" panose="020B0502020202020204" pitchFamily="34" charset="0"/>
                        </a:rPr>
                        <a:t>the children played on the climbing frame.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8040612"/>
                  </a:ext>
                </a:extLst>
              </a:tr>
              <a:tr h="273600">
                <a:tc>
                  <a:txBody>
                    <a:bodyPr/>
                    <a:lstStyle/>
                    <a:p>
                      <a:pPr algn="ctr"/>
                      <a:endParaRPr lang="en-GB" sz="1800" b="1" dirty="0">
                        <a:solidFill>
                          <a:srgbClr val="FF000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GB" sz="1800" b="1" dirty="0">
                        <a:solidFill>
                          <a:srgbClr val="FF000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800" b="1" dirty="0">
                        <a:solidFill>
                          <a:srgbClr val="FF000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800" b="1" dirty="0">
                        <a:solidFill>
                          <a:srgbClr val="FF000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GB" sz="1800" b="1" dirty="0">
                        <a:solidFill>
                          <a:srgbClr val="FF000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77189829"/>
                  </a:ext>
                </a:extLst>
              </a:tr>
              <a:tr h="1015357">
                <a:tc>
                  <a:txBody>
                    <a:bodyPr/>
                    <a:lstStyle/>
                    <a:p>
                      <a:pPr algn="ctr"/>
                      <a:r>
                        <a:rPr lang="en-GB" sz="1800" b="1" dirty="0">
                          <a:solidFill>
                            <a:srgbClr val="FF0000"/>
                          </a:solidFill>
                          <a:latin typeface="Century Gothic" panose="020B0502020202020204" pitchFamily="34" charset="0"/>
                        </a:rPr>
                        <a:t>B.</a:t>
                      </a:r>
                    </a:p>
                  </a:txBody>
                  <a:tcPr marL="0" marR="0" marT="0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800" b="1" dirty="0">
                          <a:solidFill>
                            <a:srgbClr val="FF0000"/>
                          </a:solidFill>
                          <a:latin typeface="Century Gothic" panose="020B0502020202020204" pitchFamily="34" charset="0"/>
                        </a:rPr>
                        <a:t>Jumping around like monkeys,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800" b="1" dirty="0">
                        <a:solidFill>
                          <a:srgbClr val="FF000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b="1" dirty="0">
                          <a:solidFill>
                            <a:srgbClr val="FF0000"/>
                          </a:solidFill>
                          <a:latin typeface="Century Gothic" panose="020B0502020202020204" pitchFamily="34" charset="0"/>
                        </a:rPr>
                        <a:t>2.</a:t>
                      </a:r>
                    </a:p>
                  </a:txBody>
                  <a:tcPr marL="0" marR="0" marT="0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800" b="1" dirty="0">
                          <a:solidFill>
                            <a:srgbClr val="FF0000"/>
                          </a:solidFill>
                          <a:latin typeface="Century Gothic" panose="020B0502020202020204" pitchFamily="34" charset="0"/>
                        </a:rPr>
                        <a:t>the beast flicked its long tongue.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74581404"/>
                  </a:ext>
                </a:extLst>
              </a:tr>
              <a:tr h="367200">
                <a:tc>
                  <a:txBody>
                    <a:bodyPr/>
                    <a:lstStyle/>
                    <a:p>
                      <a:pPr algn="ctr"/>
                      <a:endParaRPr lang="en-GB" sz="1800" b="1" dirty="0">
                        <a:solidFill>
                          <a:srgbClr val="FF000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45720" marR="4572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GB" sz="1800" b="1" dirty="0">
                        <a:solidFill>
                          <a:srgbClr val="FF000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800" b="1" dirty="0">
                        <a:solidFill>
                          <a:srgbClr val="FF000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45720" marR="4572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800" b="1" dirty="0">
                        <a:solidFill>
                          <a:srgbClr val="FF000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45720" marR="4572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GB" sz="1800" b="1" dirty="0">
                        <a:solidFill>
                          <a:srgbClr val="FF000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46612860"/>
                  </a:ext>
                </a:extLst>
              </a:tr>
              <a:tr h="951831">
                <a:tc>
                  <a:txBody>
                    <a:bodyPr/>
                    <a:lstStyle/>
                    <a:p>
                      <a:pPr algn="ctr"/>
                      <a:r>
                        <a:rPr lang="en-GB" sz="1800" b="1" dirty="0">
                          <a:solidFill>
                            <a:srgbClr val="FF0000"/>
                          </a:solidFill>
                          <a:latin typeface="Century Gothic" panose="020B0502020202020204" pitchFamily="34" charset="0"/>
                        </a:rPr>
                        <a:t>C.</a:t>
                      </a:r>
                    </a:p>
                  </a:txBody>
                  <a:tcPr marL="0" marR="0" marT="0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800" b="1" dirty="0">
                          <a:solidFill>
                            <a:srgbClr val="FF0000"/>
                          </a:solidFill>
                          <a:latin typeface="Century Gothic" panose="020B0502020202020204" pitchFamily="34" charset="0"/>
                        </a:rPr>
                        <a:t>Silently but viciously,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800" b="1" dirty="0">
                        <a:solidFill>
                          <a:srgbClr val="FF000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b="1" dirty="0">
                          <a:solidFill>
                            <a:srgbClr val="FF0000"/>
                          </a:solidFill>
                          <a:latin typeface="Century Gothic" panose="020B0502020202020204" pitchFamily="34" charset="0"/>
                        </a:rPr>
                        <a:t>3.</a:t>
                      </a:r>
                    </a:p>
                  </a:txBody>
                  <a:tcPr marL="0" marR="0" marT="0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800" b="1" dirty="0">
                          <a:solidFill>
                            <a:srgbClr val="FF0000"/>
                          </a:solidFill>
                          <a:latin typeface="Century Gothic" panose="020B0502020202020204" pitchFamily="34" charset="0"/>
                        </a:rPr>
                        <a:t>the robbers made their final plans.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5166942"/>
                  </a:ext>
                </a:extLst>
              </a:tr>
            </a:tbl>
          </a:graphicData>
        </a:graphic>
      </p:graphicFrame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CE7DE6B7-A863-4C86-B4B1-C5CC459D64BD}"/>
              </a:ext>
            </a:extLst>
          </p:cNvPr>
          <p:cNvCxnSpPr>
            <a:cxnSpLocks/>
          </p:cNvCxnSpPr>
          <p:nvPr/>
        </p:nvCxnSpPr>
        <p:spPr>
          <a:xfrm>
            <a:off x="4329239" y="2124159"/>
            <a:ext cx="852361" cy="2762473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DDAD25BE-C8A6-4060-9004-D52D5F300D49}"/>
              </a:ext>
            </a:extLst>
          </p:cNvPr>
          <p:cNvCxnSpPr>
            <a:cxnSpLocks/>
          </p:cNvCxnSpPr>
          <p:nvPr/>
        </p:nvCxnSpPr>
        <p:spPr>
          <a:xfrm flipV="1">
            <a:off x="4316361" y="2121193"/>
            <a:ext cx="865239" cy="1412775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FA0334D3-F7AF-464E-BC5A-D25119928704}"/>
              </a:ext>
            </a:extLst>
          </p:cNvPr>
          <p:cNvCxnSpPr>
            <a:cxnSpLocks/>
          </p:cNvCxnSpPr>
          <p:nvPr/>
        </p:nvCxnSpPr>
        <p:spPr>
          <a:xfrm flipV="1">
            <a:off x="4316361" y="3501867"/>
            <a:ext cx="865239" cy="1425349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Group 9">
            <a:extLst>
              <a:ext uri="{FF2B5EF4-FFF2-40B4-BE49-F238E27FC236}">
                <a16:creationId xmlns:a16="http://schemas.microsoft.com/office/drawing/2014/main" id="{9B3DEC87-EEB4-4030-B21F-FC668FC042BB}"/>
              </a:ext>
            </a:extLst>
          </p:cNvPr>
          <p:cNvGrpSpPr/>
          <p:nvPr/>
        </p:nvGrpSpPr>
        <p:grpSpPr>
          <a:xfrm>
            <a:off x="59531" y="6454317"/>
            <a:ext cx="1238534" cy="403683"/>
            <a:chOff x="68077" y="6454317"/>
            <a:chExt cx="1238534" cy="403683"/>
          </a:xfrm>
        </p:grpSpPr>
        <p:sp>
          <p:nvSpPr>
            <p:cNvPr id="11" name="TextBox 8">
              <a:extLst>
                <a:ext uri="{FF2B5EF4-FFF2-40B4-BE49-F238E27FC236}">
                  <a16:creationId xmlns:a16="http://schemas.microsoft.com/office/drawing/2014/main" id="{083588A9-0AB1-4988-91AD-E18A66C83D4C}"/>
                </a:ext>
              </a:extLst>
            </p:cNvPr>
            <p:cNvSpPr txBox="1"/>
            <p:nvPr/>
          </p:nvSpPr>
          <p:spPr>
            <a:xfrm>
              <a:off x="68077" y="6688723"/>
              <a:ext cx="1238534" cy="1692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GB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9pPr>
            </a:lstStyle>
            <a:p>
              <a:r>
                <a:rPr lang="en-GB" sz="500" dirty="0">
                  <a:latin typeface="Arial" panose="020B0604020202020204" pitchFamily="34" charset="0"/>
                  <a:cs typeface="Arial" panose="020B0604020202020204" pitchFamily="34" charset="0"/>
                </a:rPr>
                <a:t>© </a:t>
              </a:r>
              <a:r>
                <a:rPr lang="en-GB" sz="500" b="1" dirty="0">
                  <a:latin typeface="Century Gothic" panose="020B0502020202020204" pitchFamily="34" charset="0"/>
                  <a:cs typeface="Arial" panose="020B0604020202020204" pitchFamily="34" charset="0"/>
                </a:rPr>
                <a:t>Classroom Secrets Limited 2018</a:t>
              </a:r>
            </a:p>
          </p:txBody>
        </p:sp>
        <p:pic>
          <p:nvPicPr>
            <p:cNvPr id="12" name="Picture 11" descr="A close up of a sign&#10;&#10;Description generated with high confidence">
              <a:extLst>
                <a:ext uri="{FF2B5EF4-FFF2-40B4-BE49-F238E27FC236}">
                  <a16:creationId xmlns:a16="http://schemas.microsoft.com/office/drawing/2014/main" id="{A4659465-1012-4A07-BE7E-4A10CD0C61C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0332" y="6454317"/>
              <a:ext cx="1174025" cy="27890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9167280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5252A847-DE45-4FA3-A1F8-EEBEB845FF8E}"/>
              </a:ext>
            </a:extLst>
          </p:cNvPr>
          <p:cNvSpPr/>
          <p:nvPr/>
        </p:nvSpPr>
        <p:spPr>
          <a:xfrm>
            <a:off x="275304" y="272387"/>
            <a:ext cx="8593393" cy="6057245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bg1">
                <a:lumMod val="50000"/>
              </a:schemeClr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GB" sz="1600" b="1" u="sng" dirty="0">
                <a:solidFill>
                  <a:schemeClr val="bg2">
                    <a:lumMod val="50000"/>
                  </a:schemeClr>
                </a:solidFill>
                <a:latin typeface="Century Gothic" panose="020B0502020202020204" pitchFamily="34" charset="0"/>
              </a:rPr>
              <a:t>Varied Fluency 2</a:t>
            </a:r>
          </a:p>
          <a:p>
            <a:pPr algn="ctr"/>
            <a:endParaRPr lang="en-GB" sz="2000" b="1" u="sng" dirty="0">
              <a:solidFill>
                <a:schemeClr val="bg2">
                  <a:lumMod val="50000"/>
                </a:schemeClr>
              </a:solidFill>
              <a:latin typeface="Century Gothic" panose="020B0502020202020204" pitchFamily="34" charset="0"/>
            </a:endParaRPr>
          </a:p>
          <a:p>
            <a:pPr lvl="0" defTabSz="685800">
              <a:defRPr/>
            </a:pPr>
            <a:r>
              <a:rPr lang="en-GB" sz="2000" b="1" dirty="0">
                <a:solidFill>
                  <a:schemeClr val="tx1"/>
                </a:solidFill>
                <a:latin typeface="Century Gothic" panose="020B0502020202020204" pitchFamily="34" charset="0"/>
              </a:rPr>
              <a:t>Fill in each gap with a fronted adverbial that tells us when the main clause happened.</a:t>
            </a:r>
          </a:p>
          <a:p>
            <a:pPr lvl="0" defTabSz="685800">
              <a:defRPr/>
            </a:pPr>
            <a:endParaRPr lang="en-GB" sz="2000" b="1" dirty="0">
              <a:latin typeface="Century Gothic" panose="020B0502020202020204" pitchFamily="34" charset="0"/>
            </a:endParaRPr>
          </a:p>
          <a:p>
            <a:pPr lvl="0" defTabSz="685800">
              <a:defRPr/>
            </a:pPr>
            <a:endParaRPr lang="en-GB" sz="2000" b="1" dirty="0">
              <a:latin typeface="Century Gothic" panose="020B0502020202020204" pitchFamily="34" charset="0"/>
            </a:endParaRPr>
          </a:p>
          <a:p>
            <a:pPr lvl="0" defTabSz="685800">
              <a:lnSpc>
                <a:spcPct val="150000"/>
              </a:lnSpc>
              <a:defRPr/>
            </a:pPr>
            <a:r>
              <a:rPr lang="en-GB" sz="2400" b="1" spc="-300" dirty="0">
                <a:solidFill>
                  <a:schemeClr val="tx1"/>
                </a:solidFill>
                <a:latin typeface="Century Gothic" panose="020B0502020202020204" pitchFamily="34" charset="0"/>
              </a:rPr>
              <a:t>____________________________________ </a:t>
            </a:r>
            <a:r>
              <a:rPr lang="en-GB" sz="2400" b="1" dirty="0">
                <a:solidFill>
                  <a:schemeClr val="tx1"/>
                </a:solidFill>
                <a:latin typeface="Century Gothic" panose="020B0502020202020204" pitchFamily="34" charset="0"/>
              </a:rPr>
              <a:t>, the artist finally completed her picture.</a:t>
            </a:r>
          </a:p>
          <a:p>
            <a:pPr lvl="0" defTabSz="685800">
              <a:lnSpc>
                <a:spcPct val="150000"/>
              </a:lnSpc>
              <a:defRPr/>
            </a:pPr>
            <a:endParaRPr lang="en-GB" sz="2400" b="1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lvl="0" defTabSz="685800">
              <a:lnSpc>
                <a:spcPct val="150000"/>
              </a:lnSpc>
              <a:defRPr/>
            </a:pPr>
            <a:r>
              <a:rPr lang="en-GB" sz="2400" b="1" spc="-300" dirty="0">
                <a:solidFill>
                  <a:schemeClr val="tx1"/>
                </a:solidFill>
                <a:latin typeface="Century Gothic" panose="020B0502020202020204" pitchFamily="34" charset="0"/>
              </a:rPr>
              <a:t>_____________________________________</a:t>
            </a:r>
            <a:r>
              <a:rPr lang="en-GB" sz="2400" b="1" dirty="0">
                <a:solidFill>
                  <a:schemeClr val="tx1"/>
                </a:solidFill>
                <a:latin typeface="Century Gothic" panose="020B0502020202020204" pitchFamily="34" charset="0"/>
              </a:rPr>
              <a:t> , the final decision was made.</a:t>
            </a:r>
            <a:endParaRPr lang="en-GB" sz="2400" b="1" spc="-300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313F82C2-96D0-4B2A-85A5-1DBA52954E92}"/>
              </a:ext>
            </a:extLst>
          </p:cNvPr>
          <p:cNvGrpSpPr/>
          <p:nvPr/>
        </p:nvGrpSpPr>
        <p:grpSpPr>
          <a:xfrm>
            <a:off x="59531" y="6454317"/>
            <a:ext cx="1238534" cy="403683"/>
            <a:chOff x="68077" y="6454317"/>
            <a:chExt cx="1238534" cy="403683"/>
          </a:xfrm>
        </p:grpSpPr>
        <p:sp>
          <p:nvSpPr>
            <p:cNvPr id="7" name="TextBox 8">
              <a:extLst>
                <a:ext uri="{FF2B5EF4-FFF2-40B4-BE49-F238E27FC236}">
                  <a16:creationId xmlns:a16="http://schemas.microsoft.com/office/drawing/2014/main" id="{00879D16-B093-408B-985B-9079BCE98C8A}"/>
                </a:ext>
              </a:extLst>
            </p:cNvPr>
            <p:cNvSpPr txBox="1"/>
            <p:nvPr/>
          </p:nvSpPr>
          <p:spPr>
            <a:xfrm>
              <a:off x="68077" y="6688723"/>
              <a:ext cx="1238534" cy="1692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GB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9pPr>
            </a:lstStyle>
            <a:p>
              <a:r>
                <a:rPr lang="en-GB" sz="500" dirty="0">
                  <a:latin typeface="Arial" panose="020B0604020202020204" pitchFamily="34" charset="0"/>
                  <a:cs typeface="Arial" panose="020B0604020202020204" pitchFamily="34" charset="0"/>
                </a:rPr>
                <a:t>© </a:t>
              </a:r>
              <a:r>
                <a:rPr lang="en-GB" sz="500" b="1" dirty="0">
                  <a:latin typeface="Century Gothic" panose="020B0502020202020204" pitchFamily="34" charset="0"/>
                  <a:cs typeface="Arial" panose="020B0604020202020204" pitchFamily="34" charset="0"/>
                </a:rPr>
                <a:t>Classroom Secrets Limited 2018</a:t>
              </a:r>
            </a:p>
          </p:txBody>
        </p:sp>
        <p:pic>
          <p:nvPicPr>
            <p:cNvPr id="8" name="Picture 7" descr="A close up of a sign&#10;&#10;Description generated with high confidence">
              <a:extLst>
                <a:ext uri="{FF2B5EF4-FFF2-40B4-BE49-F238E27FC236}">
                  <a16:creationId xmlns:a16="http://schemas.microsoft.com/office/drawing/2014/main" id="{C0E355C4-6252-436C-98EE-D6A04D8BC3A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0332" y="6454317"/>
              <a:ext cx="1174025" cy="27890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9502008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5252A847-DE45-4FA3-A1F8-EEBEB845FF8E}"/>
              </a:ext>
            </a:extLst>
          </p:cNvPr>
          <p:cNvSpPr/>
          <p:nvPr/>
        </p:nvSpPr>
        <p:spPr>
          <a:xfrm>
            <a:off x="275304" y="272387"/>
            <a:ext cx="8593393" cy="6057245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bg1">
                <a:lumMod val="50000"/>
              </a:schemeClr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GB" sz="1600" b="1" u="sng" dirty="0">
                <a:solidFill>
                  <a:schemeClr val="bg2">
                    <a:lumMod val="50000"/>
                  </a:schemeClr>
                </a:solidFill>
                <a:latin typeface="Century Gothic" panose="020B0502020202020204" pitchFamily="34" charset="0"/>
              </a:rPr>
              <a:t>Varied Fluency 2</a:t>
            </a:r>
          </a:p>
          <a:p>
            <a:pPr algn="ctr"/>
            <a:endParaRPr lang="en-GB" sz="2000" b="1" u="sng" dirty="0">
              <a:solidFill>
                <a:schemeClr val="bg2">
                  <a:lumMod val="50000"/>
                </a:schemeClr>
              </a:solidFill>
              <a:latin typeface="Century Gothic" panose="020B0502020202020204" pitchFamily="34" charset="0"/>
            </a:endParaRPr>
          </a:p>
          <a:p>
            <a:pPr lvl="0" defTabSz="685800">
              <a:defRPr/>
            </a:pPr>
            <a:r>
              <a:rPr lang="en-GB" sz="2000" b="1" dirty="0">
                <a:solidFill>
                  <a:schemeClr val="tx1"/>
                </a:solidFill>
                <a:latin typeface="Century Gothic" panose="020B0502020202020204" pitchFamily="34" charset="0"/>
              </a:rPr>
              <a:t>Fill in each gap with a fronted adverbial that tells us when the main clause happened.</a:t>
            </a:r>
          </a:p>
          <a:p>
            <a:pPr lvl="0" defTabSz="685800">
              <a:defRPr/>
            </a:pPr>
            <a:endParaRPr lang="en-GB" sz="2000" b="1" dirty="0">
              <a:latin typeface="Century Gothic" panose="020B0502020202020204" pitchFamily="34" charset="0"/>
            </a:endParaRPr>
          </a:p>
          <a:p>
            <a:pPr lvl="0" defTabSz="685800">
              <a:defRPr/>
            </a:pPr>
            <a:endParaRPr lang="en-GB" sz="2000" b="1" dirty="0">
              <a:latin typeface="Century Gothic" panose="020B0502020202020204" pitchFamily="34" charset="0"/>
            </a:endParaRPr>
          </a:p>
          <a:p>
            <a:pPr lvl="0" defTabSz="685800">
              <a:lnSpc>
                <a:spcPct val="150000"/>
              </a:lnSpc>
              <a:defRPr/>
            </a:pPr>
            <a:r>
              <a:rPr lang="en-GB" sz="2400" b="1" spc="-300" dirty="0">
                <a:solidFill>
                  <a:schemeClr val="tx1"/>
                </a:solidFill>
                <a:latin typeface="Century Gothic" panose="020B0502020202020204" pitchFamily="34" charset="0"/>
              </a:rPr>
              <a:t>____________________________________ </a:t>
            </a:r>
            <a:r>
              <a:rPr lang="en-GB" sz="2400" b="1" dirty="0">
                <a:solidFill>
                  <a:schemeClr val="tx1"/>
                </a:solidFill>
                <a:latin typeface="Century Gothic" panose="020B0502020202020204" pitchFamily="34" charset="0"/>
              </a:rPr>
              <a:t>, the artist finally completed her picture.</a:t>
            </a:r>
          </a:p>
          <a:p>
            <a:pPr lvl="0" defTabSz="685800">
              <a:lnSpc>
                <a:spcPct val="150000"/>
              </a:lnSpc>
              <a:defRPr/>
            </a:pPr>
            <a:endParaRPr lang="en-GB" sz="2400" b="1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lvl="0" defTabSz="685800">
              <a:lnSpc>
                <a:spcPct val="150000"/>
              </a:lnSpc>
              <a:defRPr/>
            </a:pPr>
            <a:r>
              <a:rPr lang="en-GB" sz="2400" b="1" spc="-300" dirty="0">
                <a:solidFill>
                  <a:schemeClr val="tx1"/>
                </a:solidFill>
                <a:latin typeface="Century Gothic" panose="020B0502020202020204" pitchFamily="34" charset="0"/>
              </a:rPr>
              <a:t>_____________________________________</a:t>
            </a:r>
            <a:r>
              <a:rPr lang="en-GB" sz="2400" b="1" dirty="0">
                <a:solidFill>
                  <a:schemeClr val="tx1"/>
                </a:solidFill>
                <a:latin typeface="Century Gothic" panose="020B0502020202020204" pitchFamily="34" charset="0"/>
              </a:rPr>
              <a:t> , the final decision was made. </a:t>
            </a:r>
          </a:p>
          <a:p>
            <a:pPr lvl="0" algn="ctr" defTabSz="685800">
              <a:lnSpc>
                <a:spcPct val="150000"/>
              </a:lnSpc>
              <a:defRPr/>
            </a:pPr>
            <a:r>
              <a:rPr lang="en-GB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Various answers, examples above.</a:t>
            </a:r>
            <a:endParaRPr lang="en-GB" sz="2000" b="1" spc="-300" dirty="0">
              <a:solidFill>
                <a:srgbClr val="FF0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DA6D65B-415B-4070-B11D-FCCFCCE0EE1E}"/>
              </a:ext>
            </a:extLst>
          </p:cNvPr>
          <p:cNvSpPr txBox="1"/>
          <p:nvPr/>
        </p:nvSpPr>
        <p:spPr>
          <a:xfrm>
            <a:off x="275303" y="2183141"/>
            <a:ext cx="44553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After working on it for weeks</a:t>
            </a:r>
            <a:endParaRPr lang="en-GB" sz="24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20FD05F-04F4-4CAC-8920-AE76BE0043FD}"/>
              </a:ext>
            </a:extLst>
          </p:cNvPr>
          <p:cNvSpPr txBox="1"/>
          <p:nvPr/>
        </p:nvSpPr>
        <p:spPr>
          <a:xfrm>
            <a:off x="275303" y="3836044"/>
            <a:ext cx="49230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As the deadline approached</a:t>
            </a:r>
            <a:endParaRPr lang="en-GB" sz="2400" dirty="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5BDA2984-4428-4201-BC2E-9406FF0EF701}"/>
              </a:ext>
            </a:extLst>
          </p:cNvPr>
          <p:cNvGrpSpPr/>
          <p:nvPr/>
        </p:nvGrpSpPr>
        <p:grpSpPr>
          <a:xfrm>
            <a:off x="59531" y="6454317"/>
            <a:ext cx="1238534" cy="403683"/>
            <a:chOff x="68077" y="6454317"/>
            <a:chExt cx="1238534" cy="403683"/>
          </a:xfrm>
        </p:grpSpPr>
        <p:sp>
          <p:nvSpPr>
            <p:cNvPr id="10" name="TextBox 8">
              <a:extLst>
                <a:ext uri="{FF2B5EF4-FFF2-40B4-BE49-F238E27FC236}">
                  <a16:creationId xmlns:a16="http://schemas.microsoft.com/office/drawing/2014/main" id="{5C003C16-C6C0-49C7-B2A8-91E143FE0F6F}"/>
                </a:ext>
              </a:extLst>
            </p:cNvPr>
            <p:cNvSpPr txBox="1"/>
            <p:nvPr/>
          </p:nvSpPr>
          <p:spPr>
            <a:xfrm>
              <a:off x="68077" y="6688723"/>
              <a:ext cx="1238534" cy="1692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GB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9pPr>
            </a:lstStyle>
            <a:p>
              <a:r>
                <a:rPr lang="en-GB" sz="500" dirty="0">
                  <a:latin typeface="Arial" panose="020B0604020202020204" pitchFamily="34" charset="0"/>
                  <a:cs typeface="Arial" panose="020B0604020202020204" pitchFamily="34" charset="0"/>
                </a:rPr>
                <a:t>© </a:t>
              </a:r>
              <a:r>
                <a:rPr lang="en-GB" sz="500" b="1" dirty="0">
                  <a:latin typeface="Century Gothic" panose="020B0502020202020204" pitchFamily="34" charset="0"/>
                  <a:cs typeface="Arial" panose="020B0604020202020204" pitchFamily="34" charset="0"/>
                </a:rPr>
                <a:t>Classroom Secrets Limited 2018</a:t>
              </a:r>
            </a:p>
          </p:txBody>
        </p:sp>
        <p:pic>
          <p:nvPicPr>
            <p:cNvPr id="11" name="Picture 10" descr="A close up of a sign&#10;&#10;Description generated with high confidence">
              <a:extLst>
                <a:ext uri="{FF2B5EF4-FFF2-40B4-BE49-F238E27FC236}">
                  <a16:creationId xmlns:a16="http://schemas.microsoft.com/office/drawing/2014/main" id="{2BFD1100-C1E8-48B1-9688-C7FB5033687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0332" y="6454317"/>
              <a:ext cx="1174025" cy="27890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1588521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5252A847-DE45-4FA3-A1F8-EEBEB845FF8E}"/>
              </a:ext>
            </a:extLst>
          </p:cNvPr>
          <p:cNvSpPr/>
          <p:nvPr/>
        </p:nvSpPr>
        <p:spPr>
          <a:xfrm>
            <a:off x="275304" y="272387"/>
            <a:ext cx="8593393" cy="6057245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bg1">
                <a:lumMod val="50000"/>
              </a:schemeClr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GB" sz="1600" b="1" u="sng" dirty="0">
                <a:solidFill>
                  <a:schemeClr val="bg2">
                    <a:lumMod val="50000"/>
                  </a:schemeClr>
                </a:solidFill>
                <a:latin typeface="Century Gothic" panose="020B0502020202020204" pitchFamily="34" charset="0"/>
              </a:rPr>
              <a:t>Varied Fluency 3</a:t>
            </a:r>
          </a:p>
          <a:p>
            <a:pPr algn="ctr"/>
            <a:endParaRPr lang="en-GB" sz="2000" b="1" u="sng" dirty="0">
              <a:solidFill>
                <a:schemeClr val="bg2">
                  <a:lumMod val="50000"/>
                </a:schemeClr>
              </a:solidFill>
              <a:latin typeface="Century Gothic" panose="020B0502020202020204" pitchFamily="34" charset="0"/>
            </a:endParaRPr>
          </a:p>
          <a:p>
            <a:r>
              <a:rPr lang="en-GB" sz="2000" b="1" dirty="0">
                <a:solidFill>
                  <a:schemeClr val="tx1"/>
                </a:solidFill>
                <a:latin typeface="Century Gothic" panose="020B0502020202020204" pitchFamily="34" charset="0"/>
              </a:rPr>
              <a:t>Choose the most appropriate fronted adverbial to complete the sentence below.</a:t>
            </a:r>
            <a:endParaRPr lang="en-GB" sz="2000" b="1" dirty="0">
              <a:latin typeface="Century Gothic" panose="020B0502020202020204" pitchFamily="34" charset="0"/>
            </a:endParaRPr>
          </a:p>
          <a:p>
            <a:endParaRPr lang="en-GB" sz="2000" b="1" dirty="0">
              <a:latin typeface="Century Gothic" panose="020B0502020202020204" pitchFamily="34" charset="0"/>
            </a:endParaRPr>
          </a:p>
          <a:p>
            <a:endParaRPr lang="en-GB" sz="2000" b="1" dirty="0">
              <a:latin typeface="Century Gothic" panose="020B0502020202020204" pitchFamily="34" charset="0"/>
            </a:endParaRPr>
          </a:p>
          <a:p>
            <a:endParaRPr lang="en-GB" sz="2000" b="1" dirty="0">
              <a:latin typeface="Century Gothic" panose="020B0502020202020204" pitchFamily="34" charset="0"/>
            </a:endParaRPr>
          </a:p>
          <a:p>
            <a:endParaRPr lang="en-GB" sz="2000" b="1" dirty="0">
              <a:latin typeface="Century Gothic" panose="020B0502020202020204" pitchFamily="34" charset="0"/>
            </a:endParaRPr>
          </a:p>
          <a:p>
            <a:endParaRPr lang="en-GB" sz="2000" b="1" dirty="0">
              <a:latin typeface="Century Gothic" panose="020B0502020202020204" pitchFamily="34" charset="0"/>
            </a:endParaRPr>
          </a:p>
          <a:p>
            <a:endParaRPr lang="en-GB" sz="2000" b="1" dirty="0">
              <a:latin typeface="Century Gothic" panose="020B0502020202020204" pitchFamily="34" charset="0"/>
            </a:endParaRPr>
          </a:p>
          <a:p>
            <a:endParaRPr lang="en-GB" sz="2000" b="1" dirty="0">
              <a:latin typeface="Century Gothic" panose="020B0502020202020204" pitchFamily="34" charset="0"/>
            </a:endParaRPr>
          </a:p>
          <a:p>
            <a:pPr marL="228600" indent="-228600">
              <a:lnSpc>
                <a:spcPct val="150000"/>
              </a:lnSpc>
              <a:buAutoNum type="alphaUcPeriod"/>
            </a:pPr>
            <a:r>
              <a:rPr lang="en-GB" sz="2000" b="1" dirty="0">
                <a:solidFill>
                  <a:schemeClr val="tx1"/>
                </a:solidFill>
                <a:latin typeface="Century Gothic" panose="020B0502020202020204" pitchFamily="34" charset="0"/>
              </a:rPr>
              <a:t> Around the back of the house,</a:t>
            </a:r>
          </a:p>
          <a:p>
            <a:pPr marL="228600" indent="-228600">
              <a:lnSpc>
                <a:spcPct val="150000"/>
              </a:lnSpc>
              <a:buAutoNum type="alphaUcPeriod"/>
            </a:pPr>
            <a:r>
              <a:rPr lang="en-GB" sz="2000" b="1" dirty="0">
                <a:solidFill>
                  <a:schemeClr val="tx1"/>
                </a:solidFill>
                <a:latin typeface="Century Gothic" panose="020B0502020202020204" pitchFamily="34" charset="0"/>
              </a:rPr>
              <a:t> Moving its feet with care,</a:t>
            </a:r>
          </a:p>
          <a:p>
            <a:pPr marL="228600" indent="-228600">
              <a:lnSpc>
                <a:spcPct val="150000"/>
              </a:lnSpc>
              <a:buAutoNum type="alphaUcPeriod"/>
            </a:pPr>
            <a:r>
              <a:rPr lang="en-GB" sz="2000" b="1" dirty="0">
                <a:solidFill>
                  <a:schemeClr val="tx1"/>
                </a:solidFill>
                <a:latin typeface="Century Gothic" panose="020B0502020202020204" pitchFamily="34" charset="0"/>
              </a:rPr>
              <a:t> Not knowing why,</a:t>
            </a: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DA19AB68-1882-481D-9004-4E1E8C710670}"/>
              </a:ext>
            </a:extLst>
          </p:cNvPr>
          <p:cNvSpPr/>
          <p:nvPr/>
        </p:nvSpPr>
        <p:spPr>
          <a:xfrm>
            <a:off x="2254469" y="1986456"/>
            <a:ext cx="4635062" cy="97746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sz="2000" b="1" dirty="0">
                <a:solidFill>
                  <a:schemeClr val="tx1"/>
                </a:solidFill>
                <a:latin typeface="Century Gothic" panose="020B0502020202020204" pitchFamily="34" charset="0"/>
              </a:rPr>
              <a:t>…the dragon awoke suddenly from its sleep.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2D83170-DB7E-4B8E-BE54-D5FFEDCBD9C2}"/>
              </a:ext>
            </a:extLst>
          </p:cNvPr>
          <p:cNvGrpSpPr/>
          <p:nvPr/>
        </p:nvGrpSpPr>
        <p:grpSpPr>
          <a:xfrm>
            <a:off x="59531" y="6454317"/>
            <a:ext cx="1238534" cy="403683"/>
            <a:chOff x="68077" y="6454317"/>
            <a:chExt cx="1238534" cy="403683"/>
          </a:xfrm>
        </p:grpSpPr>
        <p:sp>
          <p:nvSpPr>
            <p:cNvPr id="8" name="TextBox 8">
              <a:extLst>
                <a:ext uri="{FF2B5EF4-FFF2-40B4-BE49-F238E27FC236}">
                  <a16:creationId xmlns:a16="http://schemas.microsoft.com/office/drawing/2014/main" id="{579731AF-62E9-4438-BCDF-E5D06752E576}"/>
                </a:ext>
              </a:extLst>
            </p:cNvPr>
            <p:cNvSpPr txBox="1"/>
            <p:nvPr/>
          </p:nvSpPr>
          <p:spPr>
            <a:xfrm>
              <a:off x="68077" y="6688723"/>
              <a:ext cx="1238534" cy="1692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GB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9pPr>
            </a:lstStyle>
            <a:p>
              <a:r>
                <a:rPr lang="en-GB" sz="500" dirty="0">
                  <a:latin typeface="Arial" panose="020B0604020202020204" pitchFamily="34" charset="0"/>
                  <a:cs typeface="Arial" panose="020B0604020202020204" pitchFamily="34" charset="0"/>
                </a:rPr>
                <a:t>© </a:t>
              </a:r>
              <a:r>
                <a:rPr lang="en-GB" sz="500" b="1" dirty="0">
                  <a:latin typeface="Century Gothic" panose="020B0502020202020204" pitchFamily="34" charset="0"/>
                  <a:cs typeface="Arial" panose="020B0604020202020204" pitchFamily="34" charset="0"/>
                </a:rPr>
                <a:t>Classroom Secrets Limited 2018</a:t>
              </a:r>
            </a:p>
          </p:txBody>
        </p:sp>
        <p:pic>
          <p:nvPicPr>
            <p:cNvPr id="9" name="Picture 8" descr="A close up of a sign&#10;&#10;Description generated with high confidence">
              <a:extLst>
                <a:ext uri="{FF2B5EF4-FFF2-40B4-BE49-F238E27FC236}">
                  <a16:creationId xmlns:a16="http://schemas.microsoft.com/office/drawing/2014/main" id="{1CB37996-9EE1-4250-8012-B441427CE77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0332" y="6454317"/>
              <a:ext cx="1174025" cy="27890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2961256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5252A847-DE45-4FA3-A1F8-EEBEB845FF8E}"/>
              </a:ext>
            </a:extLst>
          </p:cNvPr>
          <p:cNvSpPr/>
          <p:nvPr/>
        </p:nvSpPr>
        <p:spPr>
          <a:xfrm>
            <a:off x="275304" y="272387"/>
            <a:ext cx="8593393" cy="6057245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bg1">
                <a:lumMod val="50000"/>
              </a:schemeClr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GB" sz="1600" b="1" u="sng" dirty="0">
                <a:solidFill>
                  <a:schemeClr val="bg2">
                    <a:lumMod val="50000"/>
                  </a:schemeClr>
                </a:solidFill>
                <a:latin typeface="Century Gothic" panose="020B0502020202020204" pitchFamily="34" charset="0"/>
              </a:rPr>
              <a:t>Varied Fluency 3</a:t>
            </a:r>
          </a:p>
          <a:p>
            <a:pPr algn="ctr"/>
            <a:endParaRPr lang="en-GB" sz="2000" b="1" u="sng" dirty="0">
              <a:solidFill>
                <a:schemeClr val="bg2">
                  <a:lumMod val="50000"/>
                </a:schemeClr>
              </a:solidFill>
              <a:latin typeface="Century Gothic" panose="020B0502020202020204" pitchFamily="34" charset="0"/>
            </a:endParaRPr>
          </a:p>
          <a:p>
            <a:r>
              <a:rPr lang="en-GB" sz="2000" b="1" dirty="0">
                <a:solidFill>
                  <a:schemeClr val="tx1"/>
                </a:solidFill>
                <a:latin typeface="Century Gothic" panose="020B0502020202020204" pitchFamily="34" charset="0"/>
              </a:rPr>
              <a:t>Choose the most appropriate fronted adverbial to complete the sentence below.</a:t>
            </a:r>
            <a:endParaRPr lang="en-GB" sz="2000" b="1" dirty="0">
              <a:latin typeface="Century Gothic" panose="020B0502020202020204" pitchFamily="34" charset="0"/>
            </a:endParaRPr>
          </a:p>
          <a:p>
            <a:endParaRPr lang="en-GB" sz="2000" b="1" dirty="0">
              <a:latin typeface="Century Gothic" panose="020B0502020202020204" pitchFamily="34" charset="0"/>
            </a:endParaRPr>
          </a:p>
          <a:p>
            <a:endParaRPr lang="en-GB" sz="2000" b="1" dirty="0">
              <a:latin typeface="Century Gothic" panose="020B0502020202020204" pitchFamily="34" charset="0"/>
            </a:endParaRPr>
          </a:p>
          <a:p>
            <a:endParaRPr lang="en-GB" sz="2000" b="1" dirty="0">
              <a:latin typeface="Century Gothic" panose="020B0502020202020204" pitchFamily="34" charset="0"/>
            </a:endParaRPr>
          </a:p>
          <a:p>
            <a:endParaRPr lang="en-GB" sz="2000" b="1" dirty="0">
              <a:latin typeface="Century Gothic" panose="020B0502020202020204" pitchFamily="34" charset="0"/>
            </a:endParaRPr>
          </a:p>
          <a:p>
            <a:endParaRPr lang="en-GB" sz="2000" b="1" dirty="0">
              <a:latin typeface="Century Gothic" panose="020B0502020202020204" pitchFamily="34" charset="0"/>
            </a:endParaRPr>
          </a:p>
          <a:p>
            <a:endParaRPr lang="en-GB" sz="2000" b="1" dirty="0">
              <a:latin typeface="Century Gothic" panose="020B0502020202020204" pitchFamily="34" charset="0"/>
            </a:endParaRPr>
          </a:p>
          <a:p>
            <a:endParaRPr lang="en-GB" sz="2000" b="1" dirty="0">
              <a:latin typeface="Century Gothic" panose="020B0502020202020204" pitchFamily="34" charset="0"/>
            </a:endParaRPr>
          </a:p>
          <a:p>
            <a:pPr marL="228600" indent="-228600">
              <a:lnSpc>
                <a:spcPct val="150000"/>
              </a:lnSpc>
              <a:buAutoNum type="alphaUcPeriod"/>
            </a:pPr>
            <a:r>
              <a:rPr lang="en-GB" sz="2000" b="1" dirty="0">
                <a:solidFill>
                  <a:schemeClr val="accent3"/>
                </a:solidFill>
                <a:latin typeface="Century Gothic" panose="020B0502020202020204" pitchFamily="34" charset="0"/>
              </a:rPr>
              <a:t> Around the back of the house,</a:t>
            </a:r>
          </a:p>
          <a:p>
            <a:pPr marL="228600" indent="-228600">
              <a:lnSpc>
                <a:spcPct val="150000"/>
              </a:lnSpc>
              <a:buAutoNum type="alphaUcPeriod"/>
            </a:pPr>
            <a:r>
              <a:rPr lang="en-GB" sz="2000" b="1" dirty="0">
                <a:solidFill>
                  <a:schemeClr val="accent3"/>
                </a:solidFill>
                <a:latin typeface="Century Gothic" panose="020B0502020202020204" pitchFamily="34" charset="0"/>
              </a:rPr>
              <a:t> Moving its feet with care,</a:t>
            </a:r>
          </a:p>
          <a:p>
            <a:pPr marL="228600" indent="-228600">
              <a:lnSpc>
                <a:spcPct val="150000"/>
              </a:lnSpc>
              <a:buAutoNum type="alphaUcPeriod"/>
            </a:pPr>
            <a:r>
              <a:rPr lang="en-GB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 Not knowing why,</a:t>
            </a: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DA19AB68-1882-481D-9004-4E1E8C710670}"/>
              </a:ext>
            </a:extLst>
          </p:cNvPr>
          <p:cNvSpPr/>
          <p:nvPr/>
        </p:nvSpPr>
        <p:spPr>
          <a:xfrm>
            <a:off x="2254469" y="1986456"/>
            <a:ext cx="4635062" cy="97746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sz="2000" b="1" dirty="0">
                <a:solidFill>
                  <a:schemeClr val="tx1"/>
                </a:solidFill>
                <a:latin typeface="Century Gothic" panose="020B0502020202020204" pitchFamily="34" charset="0"/>
              </a:rPr>
              <a:t>…the dragon awoke suddenly from its sleep.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35410EC6-E2F8-4CAD-943F-80D43EB89E48}"/>
              </a:ext>
            </a:extLst>
          </p:cNvPr>
          <p:cNvGrpSpPr/>
          <p:nvPr/>
        </p:nvGrpSpPr>
        <p:grpSpPr>
          <a:xfrm>
            <a:off x="59531" y="6454317"/>
            <a:ext cx="1238534" cy="403683"/>
            <a:chOff x="68077" y="6454317"/>
            <a:chExt cx="1238534" cy="403683"/>
          </a:xfrm>
        </p:grpSpPr>
        <p:sp>
          <p:nvSpPr>
            <p:cNvPr id="8" name="TextBox 8">
              <a:extLst>
                <a:ext uri="{FF2B5EF4-FFF2-40B4-BE49-F238E27FC236}">
                  <a16:creationId xmlns:a16="http://schemas.microsoft.com/office/drawing/2014/main" id="{60C4C46F-D9C8-4A6B-807F-C7722C8100DE}"/>
                </a:ext>
              </a:extLst>
            </p:cNvPr>
            <p:cNvSpPr txBox="1"/>
            <p:nvPr/>
          </p:nvSpPr>
          <p:spPr>
            <a:xfrm>
              <a:off x="68077" y="6688723"/>
              <a:ext cx="1238534" cy="1692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GB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9pPr>
            </a:lstStyle>
            <a:p>
              <a:r>
                <a:rPr lang="en-GB" sz="500" dirty="0">
                  <a:latin typeface="Arial" panose="020B0604020202020204" pitchFamily="34" charset="0"/>
                  <a:cs typeface="Arial" panose="020B0604020202020204" pitchFamily="34" charset="0"/>
                </a:rPr>
                <a:t>© </a:t>
              </a:r>
              <a:r>
                <a:rPr lang="en-GB" sz="500" b="1" dirty="0">
                  <a:latin typeface="Century Gothic" panose="020B0502020202020204" pitchFamily="34" charset="0"/>
                  <a:cs typeface="Arial" panose="020B0604020202020204" pitchFamily="34" charset="0"/>
                </a:rPr>
                <a:t>Classroom Secrets Limited 2018</a:t>
              </a:r>
            </a:p>
          </p:txBody>
        </p:sp>
        <p:pic>
          <p:nvPicPr>
            <p:cNvPr id="9" name="Picture 8" descr="A close up of a sign&#10;&#10;Description generated with high confidence">
              <a:extLst>
                <a:ext uri="{FF2B5EF4-FFF2-40B4-BE49-F238E27FC236}">
                  <a16:creationId xmlns:a16="http://schemas.microsoft.com/office/drawing/2014/main" id="{FCB96337-7A05-4833-B53F-FF0A9235660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0332" y="6454317"/>
              <a:ext cx="1174025" cy="27890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3778917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5252A847-DE45-4FA3-A1F8-EEBEB845FF8E}"/>
              </a:ext>
            </a:extLst>
          </p:cNvPr>
          <p:cNvSpPr/>
          <p:nvPr/>
        </p:nvSpPr>
        <p:spPr>
          <a:xfrm>
            <a:off x="275304" y="272387"/>
            <a:ext cx="8593393" cy="6057245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bg1">
                <a:lumMod val="50000"/>
              </a:schemeClr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GB" sz="1600" b="1" u="sng" dirty="0">
                <a:solidFill>
                  <a:schemeClr val="bg2">
                    <a:lumMod val="50000"/>
                  </a:schemeClr>
                </a:solidFill>
                <a:latin typeface="Century Gothic" panose="020B0502020202020204" pitchFamily="34" charset="0"/>
              </a:rPr>
              <a:t>Varied Fluency 4</a:t>
            </a:r>
          </a:p>
          <a:p>
            <a:pPr algn="ctr"/>
            <a:endParaRPr lang="en-GB" sz="2000" b="1" u="sng" dirty="0">
              <a:solidFill>
                <a:schemeClr val="bg2">
                  <a:lumMod val="50000"/>
                </a:schemeClr>
              </a:solidFill>
              <a:latin typeface="Century Gothic" panose="020B0502020202020204" pitchFamily="34" charset="0"/>
            </a:endParaRPr>
          </a:p>
          <a:p>
            <a:pPr lvl="0" defTabSz="685800">
              <a:defRPr/>
            </a:pPr>
            <a:r>
              <a:rPr lang="en-US" sz="2000" b="1" dirty="0">
                <a:solidFill>
                  <a:schemeClr val="tx1"/>
                </a:solidFill>
                <a:latin typeface="Century Gothic" panose="020B0502020202020204" pitchFamily="34" charset="0"/>
              </a:rPr>
              <a:t>Write a main clause that could follow each of the fronted adverbials.</a:t>
            </a:r>
            <a:br>
              <a:rPr lang="en-US" sz="2000" b="1" dirty="0">
                <a:solidFill>
                  <a:schemeClr val="tx1"/>
                </a:solidFill>
                <a:latin typeface="Century Gothic" panose="020B0502020202020204" pitchFamily="34" charset="0"/>
              </a:rPr>
            </a:br>
            <a:endParaRPr lang="en-US" sz="2000" b="1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lvl="0" defTabSz="685800">
              <a:defRPr/>
            </a:pPr>
            <a:endParaRPr lang="en-GB" sz="2000" b="1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GB" sz="2400" b="1" dirty="0">
                <a:solidFill>
                  <a:schemeClr val="tx1"/>
                </a:solidFill>
                <a:latin typeface="Century Gothic" panose="020B0502020202020204" pitchFamily="34" charset="0"/>
              </a:rPr>
              <a:t>In front of the huge castle door, _______________________</a:t>
            </a:r>
          </a:p>
          <a:p>
            <a:pPr>
              <a:lnSpc>
                <a:spcPct val="150000"/>
              </a:lnSpc>
            </a:pPr>
            <a:r>
              <a:rPr lang="en-GB" sz="2400" b="1" dirty="0">
                <a:solidFill>
                  <a:schemeClr val="tx1"/>
                </a:solidFill>
                <a:latin typeface="Century Gothic" panose="020B0502020202020204" pitchFamily="34" charset="0"/>
              </a:rPr>
              <a:t>______________________________________________________</a:t>
            </a:r>
            <a:endParaRPr lang="en-GB" sz="2000" b="1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>
              <a:lnSpc>
                <a:spcPct val="150000"/>
              </a:lnSpc>
            </a:pPr>
            <a:endParaRPr lang="en-GB" sz="2000" b="1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GB" sz="2400" b="1" dirty="0">
                <a:solidFill>
                  <a:schemeClr val="tx1"/>
                </a:solidFill>
                <a:latin typeface="Century Gothic" panose="020B0502020202020204" pitchFamily="34" charset="0"/>
              </a:rPr>
              <a:t>Scared for his life, </a:t>
            </a:r>
            <a:r>
              <a:rPr lang="en-GB" sz="2400" b="1" spc="-300" dirty="0">
                <a:solidFill>
                  <a:schemeClr val="tx1"/>
                </a:solidFill>
                <a:latin typeface="Century Gothic" panose="020B0502020202020204" pitchFamily="34" charset="0"/>
              </a:rPr>
              <a:t>________________________________________________</a:t>
            </a:r>
          </a:p>
          <a:p>
            <a:pPr>
              <a:lnSpc>
                <a:spcPct val="150000"/>
              </a:lnSpc>
            </a:pPr>
            <a:r>
              <a:rPr lang="en-GB" sz="2400" b="1" spc="-300" dirty="0">
                <a:solidFill>
                  <a:schemeClr val="tx1"/>
                </a:solidFill>
                <a:latin typeface="Century Gothic" panose="020B0502020202020204" pitchFamily="34" charset="0"/>
              </a:rPr>
              <a:t>________________________________________________________________________</a:t>
            </a:r>
          </a:p>
          <a:p>
            <a:pPr>
              <a:lnSpc>
                <a:spcPct val="150000"/>
              </a:lnSpc>
            </a:pPr>
            <a:endParaRPr lang="en-GB" sz="2400" b="1" spc="-300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634A6D75-D221-422B-B174-46EED290404A}"/>
              </a:ext>
            </a:extLst>
          </p:cNvPr>
          <p:cNvGrpSpPr/>
          <p:nvPr/>
        </p:nvGrpSpPr>
        <p:grpSpPr>
          <a:xfrm>
            <a:off x="59531" y="6454317"/>
            <a:ext cx="1238534" cy="403683"/>
            <a:chOff x="68077" y="6454317"/>
            <a:chExt cx="1238534" cy="403683"/>
          </a:xfrm>
        </p:grpSpPr>
        <p:sp>
          <p:nvSpPr>
            <p:cNvPr id="7" name="TextBox 8">
              <a:extLst>
                <a:ext uri="{FF2B5EF4-FFF2-40B4-BE49-F238E27FC236}">
                  <a16:creationId xmlns:a16="http://schemas.microsoft.com/office/drawing/2014/main" id="{1B26C4B9-8C2C-4999-9B05-6A3BC164431D}"/>
                </a:ext>
              </a:extLst>
            </p:cNvPr>
            <p:cNvSpPr txBox="1"/>
            <p:nvPr/>
          </p:nvSpPr>
          <p:spPr>
            <a:xfrm>
              <a:off x="68077" y="6688723"/>
              <a:ext cx="1238534" cy="1692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GB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9pPr>
            </a:lstStyle>
            <a:p>
              <a:r>
                <a:rPr lang="en-GB" sz="500" dirty="0">
                  <a:latin typeface="Arial" panose="020B0604020202020204" pitchFamily="34" charset="0"/>
                  <a:cs typeface="Arial" panose="020B0604020202020204" pitchFamily="34" charset="0"/>
                </a:rPr>
                <a:t>© </a:t>
              </a:r>
              <a:r>
                <a:rPr lang="en-GB" sz="500" b="1" dirty="0">
                  <a:latin typeface="Century Gothic" panose="020B0502020202020204" pitchFamily="34" charset="0"/>
                  <a:cs typeface="Arial" panose="020B0604020202020204" pitchFamily="34" charset="0"/>
                </a:rPr>
                <a:t>Classroom Secrets Limited 2018</a:t>
              </a:r>
            </a:p>
          </p:txBody>
        </p:sp>
        <p:pic>
          <p:nvPicPr>
            <p:cNvPr id="8" name="Picture 7" descr="A close up of a sign&#10;&#10;Description generated with high confidence">
              <a:extLst>
                <a:ext uri="{FF2B5EF4-FFF2-40B4-BE49-F238E27FC236}">
                  <a16:creationId xmlns:a16="http://schemas.microsoft.com/office/drawing/2014/main" id="{7AAB2968-66E2-4047-89DC-A37E5429561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0332" y="6454317"/>
              <a:ext cx="1174025" cy="27890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8173641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5252A847-DE45-4FA3-A1F8-EEBEB845FF8E}"/>
              </a:ext>
            </a:extLst>
          </p:cNvPr>
          <p:cNvSpPr/>
          <p:nvPr/>
        </p:nvSpPr>
        <p:spPr>
          <a:xfrm>
            <a:off x="275304" y="272387"/>
            <a:ext cx="8593393" cy="6057245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bg1">
                <a:lumMod val="50000"/>
              </a:schemeClr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GB" sz="1600" b="1" u="sng" dirty="0">
                <a:solidFill>
                  <a:schemeClr val="bg2">
                    <a:lumMod val="50000"/>
                  </a:schemeClr>
                </a:solidFill>
                <a:latin typeface="Century Gothic" panose="020B0502020202020204" pitchFamily="34" charset="0"/>
              </a:rPr>
              <a:t>Varied Fluency 4</a:t>
            </a:r>
          </a:p>
          <a:p>
            <a:pPr algn="ctr"/>
            <a:endParaRPr lang="en-GB" sz="2000" b="1" u="sng" dirty="0">
              <a:solidFill>
                <a:schemeClr val="bg2">
                  <a:lumMod val="50000"/>
                </a:schemeClr>
              </a:solidFill>
              <a:latin typeface="Century Gothic" panose="020B0502020202020204" pitchFamily="34" charset="0"/>
            </a:endParaRPr>
          </a:p>
          <a:p>
            <a:pPr lvl="0" defTabSz="685800">
              <a:defRPr/>
            </a:pPr>
            <a:r>
              <a:rPr lang="en-US" sz="2000" b="1" dirty="0">
                <a:solidFill>
                  <a:schemeClr val="tx1"/>
                </a:solidFill>
                <a:latin typeface="Century Gothic" panose="020B0502020202020204" pitchFamily="34" charset="0"/>
              </a:rPr>
              <a:t>Write a main clause that could follow each of the fronted adverbials.</a:t>
            </a:r>
            <a:br>
              <a:rPr lang="en-US" sz="2000" b="1" dirty="0">
                <a:solidFill>
                  <a:schemeClr val="tx1"/>
                </a:solidFill>
                <a:latin typeface="Century Gothic" panose="020B0502020202020204" pitchFamily="34" charset="0"/>
              </a:rPr>
            </a:br>
            <a:endParaRPr lang="en-US" sz="2000" b="1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lvl="0" defTabSz="685800">
              <a:defRPr/>
            </a:pPr>
            <a:endParaRPr lang="en-GB" sz="2000" b="1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GB" sz="2400" b="1" dirty="0">
                <a:solidFill>
                  <a:schemeClr val="tx1"/>
                </a:solidFill>
                <a:latin typeface="Century Gothic" panose="020B0502020202020204" pitchFamily="34" charset="0"/>
              </a:rPr>
              <a:t>In front of the huge castle door, _______________________</a:t>
            </a:r>
          </a:p>
          <a:p>
            <a:pPr>
              <a:lnSpc>
                <a:spcPct val="150000"/>
              </a:lnSpc>
            </a:pPr>
            <a:r>
              <a:rPr lang="en-GB" sz="2400" b="1" dirty="0">
                <a:solidFill>
                  <a:schemeClr val="tx1"/>
                </a:solidFill>
                <a:latin typeface="Century Gothic" panose="020B0502020202020204" pitchFamily="34" charset="0"/>
              </a:rPr>
              <a:t>______________________________________________________</a:t>
            </a:r>
            <a:endParaRPr lang="en-GB" sz="2000" b="1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>
              <a:lnSpc>
                <a:spcPct val="150000"/>
              </a:lnSpc>
            </a:pPr>
            <a:endParaRPr lang="en-GB" sz="2000" b="1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GB" sz="2400" b="1" dirty="0">
                <a:solidFill>
                  <a:schemeClr val="tx1"/>
                </a:solidFill>
                <a:latin typeface="Century Gothic" panose="020B0502020202020204" pitchFamily="34" charset="0"/>
              </a:rPr>
              <a:t>Scared for his life, </a:t>
            </a:r>
            <a:r>
              <a:rPr lang="en-GB" sz="2400" b="1" spc="-300" dirty="0">
                <a:solidFill>
                  <a:schemeClr val="tx1"/>
                </a:solidFill>
                <a:latin typeface="Century Gothic" panose="020B0502020202020204" pitchFamily="34" charset="0"/>
              </a:rPr>
              <a:t>________________________________________________</a:t>
            </a:r>
          </a:p>
          <a:p>
            <a:pPr>
              <a:lnSpc>
                <a:spcPct val="150000"/>
              </a:lnSpc>
            </a:pPr>
            <a:r>
              <a:rPr lang="en-GB" sz="2400" b="1" spc="-300" dirty="0">
                <a:solidFill>
                  <a:schemeClr val="tx1"/>
                </a:solidFill>
                <a:latin typeface="Century Gothic" panose="020B0502020202020204" pitchFamily="34" charset="0"/>
              </a:rPr>
              <a:t>________________________________________________________________________</a:t>
            </a:r>
          </a:p>
          <a:p>
            <a:pPr>
              <a:lnSpc>
                <a:spcPct val="150000"/>
              </a:lnSpc>
            </a:pPr>
            <a:endParaRPr lang="en-GB" sz="2400" b="1" spc="-300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en-GB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Various answers, examples above.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26D27C2-88AB-4716-9765-CDD456B9B207}"/>
              </a:ext>
            </a:extLst>
          </p:cNvPr>
          <p:cNvSpPr/>
          <p:nvPr/>
        </p:nvSpPr>
        <p:spPr>
          <a:xfrm>
            <a:off x="2937640" y="3429000"/>
            <a:ext cx="576656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he hid silently behind the tree waiting</a:t>
            </a:r>
            <a:endParaRPr lang="en-GB" sz="2400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6588012-9A1C-42AA-BD2F-C2EADD86EA2A}"/>
              </a:ext>
            </a:extLst>
          </p:cNvPr>
          <p:cNvSpPr/>
          <p:nvPr/>
        </p:nvSpPr>
        <p:spPr>
          <a:xfrm>
            <a:off x="275303" y="3978468"/>
            <a:ext cx="353013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for the danger to pass.</a:t>
            </a:r>
            <a:endParaRPr lang="en-GB" sz="2400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22E79E6-2862-4141-9BA0-FF640FC5C96E}"/>
              </a:ext>
            </a:extLst>
          </p:cNvPr>
          <p:cNvSpPr/>
          <p:nvPr/>
        </p:nvSpPr>
        <p:spPr>
          <a:xfrm>
            <a:off x="4997674" y="1753882"/>
            <a:ext cx="3871022" cy="5749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GB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the king and his army 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33D974A-8A49-4215-A264-736CC0FFD4A8}"/>
              </a:ext>
            </a:extLst>
          </p:cNvPr>
          <p:cNvSpPr/>
          <p:nvPr/>
        </p:nvSpPr>
        <p:spPr>
          <a:xfrm>
            <a:off x="269287" y="2411926"/>
            <a:ext cx="290816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prepared to enter.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C2E44440-6C18-4E1F-8F34-0839C1715924}"/>
              </a:ext>
            </a:extLst>
          </p:cNvPr>
          <p:cNvGrpSpPr/>
          <p:nvPr/>
        </p:nvGrpSpPr>
        <p:grpSpPr>
          <a:xfrm>
            <a:off x="59531" y="6454317"/>
            <a:ext cx="1238534" cy="403683"/>
            <a:chOff x="68077" y="6454317"/>
            <a:chExt cx="1238534" cy="403683"/>
          </a:xfrm>
        </p:grpSpPr>
        <p:sp>
          <p:nvSpPr>
            <p:cNvPr id="12" name="TextBox 8">
              <a:extLst>
                <a:ext uri="{FF2B5EF4-FFF2-40B4-BE49-F238E27FC236}">
                  <a16:creationId xmlns:a16="http://schemas.microsoft.com/office/drawing/2014/main" id="{7978E8DB-C005-4A98-8791-AC19B163408C}"/>
                </a:ext>
              </a:extLst>
            </p:cNvPr>
            <p:cNvSpPr txBox="1"/>
            <p:nvPr/>
          </p:nvSpPr>
          <p:spPr>
            <a:xfrm>
              <a:off x="68077" y="6688723"/>
              <a:ext cx="1238534" cy="1692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GB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9pPr>
            </a:lstStyle>
            <a:p>
              <a:r>
                <a:rPr lang="en-GB" sz="500" dirty="0">
                  <a:latin typeface="Arial" panose="020B0604020202020204" pitchFamily="34" charset="0"/>
                  <a:cs typeface="Arial" panose="020B0604020202020204" pitchFamily="34" charset="0"/>
                </a:rPr>
                <a:t>© </a:t>
              </a:r>
              <a:r>
                <a:rPr lang="en-GB" sz="500" b="1" dirty="0">
                  <a:latin typeface="Century Gothic" panose="020B0502020202020204" pitchFamily="34" charset="0"/>
                  <a:cs typeface="Arial" panose="020B0604020202020204" pitchFamily="34" charset="0"/>
                </a:rPr>
                <a:t>Classroom Secrets Limited 2018</a:t>
              </a:r>
            </a:p>
          </p:txBody>
        </p:sp>
        <p:pic>
          <p:nvPicPr>
            <p:cNvPr id="13" name="Picture 12" descr="A close up of a sign&#10;&#10;Description generated with high confidence">
              <a:extLst>
                <a:ext uri="{FF2B5EF4-FFF2-40B4-BE49-F238E27FC236}">
                  <a16:creationId xmlns:a16="http://schemas.microsoft.com/office/drawing/2014/main" id="{8278943E-38AB-442F-94B6-406334D236D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0332" y="6454317"/>
              <a:ext cx="1174025" cy="27890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2359164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5252A847-DE45-4FA3-A1F8-EEBEB845FF8E}"/>
              </a:ext>
            </a:extLst>
          </p:cNvPr>
          <p:cNvSpPr/>
          <p:nvPr/>
        </p:nvSpPr>
        <p:spPr>
          <a:xfrm>
            <a:off x="275304" y="272387"/>
            <a:ext cx="8593393" cy="6057245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bg1">
                <a:lumMod val="50000"/>
              </a:schemeClr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GB" sz="1600" b="1" u="sng" dirty="0">
                <a:solidFill>
                  <a:schemeClr val="bg2">
                    <a:lumMod val="50000"/>
                  </a:schemeClr>
                </a:solidFill>
                <a:latin typeface="Century Gothic" panose="020B0502020202020204" pitchFamily="34" charset="0"/>
              </a:rPr>
              <a:t>Application 1</a:t>
            </a:r>
          </a:p>
          <a:p>
            <a:pPr algn="ctr"/>
            <a:endParaRPr lang="en-GB" sz="2000" b="1" u="sng" dirty="0">
              <a:solidFill>
                <a:schemeClr val="bg2">
                  <a:lumMod val="50000"/>
                </a:schemeClr>
              </a:solidFill>
              <a:latin typeface="Century Gothic" panose="020B0502020202020204" pitchFamily="34" charset="0"/>
            </a:endParaRPr>
          </a:p>
          <a:p>
            <a:pPr lvl="0" defTabSz="514350">
              <a:defRPr/>
            </a:pPr>
            <a:r>
              <a:rPr lang="en-GB" sz="2000" b="1" dirty="0">
                <a:solidFill>
                  <a:schemeClr val="tx1"/>
                </a:solidFill>
                <a:latin typeface="Century Gothic" panose="020B0502020202020204" pitchFamily="34" charset="0"/>
              </a:rPr>
              <a:t>Change the sentences below so that each adverbial becomes a fronted adverbial. </a:t>
            </a:r>
          </a:p>
          <a:p>
            <a:pPr lvl="0" defTabSz="514350">
              <a:defRPr/>
            </a:pPr>
            <a:endParaRPr lang="en-GB" sz="2000" b="1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lvl="0" defTabSz="514350">
              <a:defRPr/>
            </a:pPr>
            <a:endParaRPr lang="en-GB" sz="2400" b="1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lvl="0" defTabSz="514350">
              <a:defRPr/>
            </a:pPr>
            <a:endParaRPr lang="en-GB" sz="2400" b="1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graphicFrame>
        <p:nvGraphicFramePr>
          <p:cNvPr id="3" name="Table 3">
            <a:extLst>
              <a:ext uri="{FF2B5EF4-FFF2-40B4-BE49-F238E27FC236}">
                <a16:creationId xmlns:a16="http://schemas.microsoft.com/office/drawing/2014/main" id="{5B658697-4D77-40C6-9753-33210C38C3C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16067016"/>
              </p:ext>
            </p:extLst>
          </p:nvPr>
        </p:nvGraphicFramePr>
        <p:xfrm>
          <a:off x="446052" y="1865174"/>
          <a:ext cx="7502387" cy="287166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0000">
                  <a:extLst>
                    <a:ext uri="{9D8B030D-6E8A-4147-A177-3AD203B41FA5}">
                      <a16:colId xmlns:a16="http://schemas.microsoft.com/office/drawing/2014/main" val="2092743163"/>
                    </a:ext>
                  </a:extLst>
                </a:gridCol>
                <a:gridCol w="7142387">
                  <a:extLst>
                    <a:ext uri="{9D8B030D-6E8A-4147-A177-3AD203B41FA5}">
                      <a16:colId xmlns:a16="http://schemas.microsoft.com/office/drawing/2014/main" val="3149118633"/>
                    </a:ext>
                  </a:extLst>
                </a:gridCol>
              </a:tblGrid>
              <a:tr h="1142949">
                <a:tc>
                  <a:txBody>
                    <a:bodyPr/>
                    <a:lstStyle/>
                    <a:p>
                      <a:r>
                        <a:rPr lang="en-GB" sz="2000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A.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defTabSz="514350">
                        <a:defRPr/>
                      </a:pPr>
                      <a:endParaRPr lang="en-GB" sz="1800" b="1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lvl="0" defTabSz="514350">
                        <a:defRPr/>
                      </a:pPr>
                      <a:r>
                        <a:rPr lang="en-GB" sz="2000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We sang the chorus of our favourite song with tremendous heart and soul.</a:t>
                      </a:r>
                    </a:p>
                    <a:p>
                      <a:endParaRPr lang="en-GB" sz="2000" b="1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74999449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endParaRPr lang="en-GB" sz="2000" b="1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2000" b="1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27810261"/>
                  </a:ext>
                </a:extLst>
              </a:tr>
              <a:tr h="1142949">
                <a:tc>
                  <a:txBody>
                    <a:bodyPr/>
                    <a:lstStyle/>
                    <a:p>
                      <a:r>
                        <a:rPr lang="en-GB" sz="2000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B.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The enormous giant emerged from the sea beneath the rugged cliffs.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8746717"/>
                  </a:ext>
                </a:extLst>
              </a:tr>
            </a:tbl>
          </a:graphicData>
        </a:graphic>
      </p:graphicFrame>
      <p:grpSp>
        <p:nvGrpSpPr>
          <p:cNvPr id="7" name="Group 6">
            <a:extLst>
              <a:ext uri="{FF2B5EF4-FFF2-40B4-BE49-F238E27FC236}">
                <a16:creationId xmlns:a16="http://schemas.microsoft.com/office/drawing/2014/main" id="{5DFCDD85-9950-4F99-9470-9E974082A5AD}"/>
              </a:ext>
            </a:extLst>
          </p:cNvPr>
          <p:cNvGrpSpPr/>
          <p:nvPr/>
        </p:nvGrpSpPr>
        <p:grpSpPr>
          <a:xfrm>
            <a:off x="59531" y="6454317"/>
            <a:ext cx="1238534" cy="403683"/>
            <a:chOff x="68077" y="6454317"/>
            <a:chExt cx="1238534" cy="403683"/>
          </a:xfrm>
        </p:grpSpPr>
        <p:sp>
          <p:nvSpPr>
            <p:cNvPr id="8" name="TextBox 8">
              <a:extLst>
                <a:ext uri="{FF2B5EF4-FFF2-40B4-BE49-F238E27FC236}">
                  <a16:creationId xmlns:a16="http://schemas.microsoft.com/office/drawing/2014/main" id="{ABD992EF-D8DD-457C-B72B-387F9F9653A1}"/>
                </a:ext>
              </a:extLst>
            </p:cNvPr>
            <p:cNvSpPr txBox="1"/>
            <p:nvPr/>
          </p:nvSpPr>
          <p:spPr>
            <a:xfrm>
              <a:off x="68077" y="6688723"/>
              <a:ext cx="1238534" cy="1692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GB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9pPr>
            </a:lstStyle>
            <a:p>
              <a:r>
                <a:rPr lang="en-GB" sz="500" dirty="0">
                  <a:latin typeface="Arial" panose="020B0604020202020204" pitchFamily="34" charset="0"/>
                  <a:cs typeface="Arial" panose="020B0604020202020204" pitchFamily="34" charset="0"/>
                </a:rPr>
                <a:t>© </a:t>
              </a:r>
              <a:r>
                <a:rPr lang="en-GB" sz="500" b="1" dirty="0">
                  <a:latin typeface="Century Gothic" panose="020B0502020202020204" pitchFamily="34" charset="0"/>
                  <a:cs typeface="Arial" panose="020B0604020202020204" pitchFamily="34" charset="0"/>
                </a:rPr>
                <a:t>Classroom Secrets Limited 2018</a:t>
              </a:r>
            </a:p>
          </p:txBody>
        </p:sp>
        <p:pic>
          <p:nvPicPr>
            <p:cNvPr id="9" name="Picture 8" descr="A close up of a sign&#10;&#10;Description generated with high confidence">
              <a:extLst>
                <a:ext uri="{FF2B5EF4-FFF2-40B4-BE49-F238E27FC236}">
                  <a16:creationId xmlns:a16="http://schemas.microsoft.com/office/drawing/2014/main" id="{D0BF02FC-902C-4561-9039-08179F1EB55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0332" y="6454317"/>
              <a:ext cx="1174025" cy="27890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63601457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5252A847-DE45-4FA3-A1F8-EEBEB845FF8E}"/>
              </a:ext>
            </a:extLst>
          </p:cNvPr>
          <p:cNvSpPr/>
          <p:nvPr/>
        </p:nvSpPr>
        <p:spPr>
          <a:xfrm>
            <a:off x="275304" y="272387"/>
            <a:ext cx="8593393" cy="6057245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bg1">
                <a:lumMod val="50000"/>
              </a:schemeClr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GB" sz="1600" b="1" u="sng" dirty="0">
                <a:solidFill>
                  <a:schemeClr val="bg2">
                    <a:lumMod val="50000"/>
                  </a:schemeClr>
                </a:solidFill>
                <a:latin typeface="Century Gothic" panose="020B0502020202020204" pitchFamily="34" charset="0"/>
              </a:rPr>
              <a:t>Application 1</a:t>
            </a:r>
          </a:p>
          <a:p>
            <a:pPr algn="ctr"/>
            <a:endParaRPr lang="en-GB" sz="2000" b="1" u="sng" dirty="0">
              <a:solidFill>
                <a:schemeClr val="bg2">
                  <a:lumMod val="50000"/>
                </a:schemeClr>
              </a:solidFill>
              <a:latin typeface="Century Gothic" panose="020B0502020202020204" pitchFamily="34" charset="0"/>
            </a:endParaRPr>
          </a:p>
          <a:p>
            <a:pPr lvl="0" defTabSz="514350">
              <a:defRPr/>
            </a:pPr>
            <a:r>
              <a:rPr lang="en-GB" sz="2000" b="1" dirty="0">
                <a:solidFill>
                  <a:schemeClr val="tx1"/>
                </a:solidFill>
                <a:latin typeface="Century Gothic" panose="020B0502020202020204" pitchFamily="34" charset="0"/>
              </a:rPr>
              <a:t>Change the sentences below so that each adverbial becomes a fronted adverbial. </a:t>
            </a:r>
          </a:p>
          <a:p>
            <a:pPr lvl="0" defTabSz="514350">
              <a:defRPr/>
            </a:pPr>
            <a:endParaRPr lang="en-GB" sz="2000" b="1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lvl="0" defTabSz="514350">
              <a:defRPr/>
            </a:pPr>
            <a:endParaRPr lang="en-GB" sz="2400" b="1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lvl="0" defTabSz="514350">
              <a:defRPr/>
            </a:pPr>
            <a:endParaRPr lang="en-GB" sz="2400" b="1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B4DF4B8F-74A7-4F8A-BB19-CC7568B85212}"/>
              </a:ext>
            </a:extLst>
          </p:cNvPr>
          <p:cNvGrpSpPr/>
          <p:nvPr/>
        </p:nvGrpSpPr>
        <p:grpSpPr>
          <a:xfrm>
            <a:off x="59531" y="6454317"/>
            <a:ext cx="1238534" cy="403683"/>
            <a:chOff x="68077" y="6454317"/>
            <a:chExt cx="1238534" cy="403683"/>
          </a:xfrm>
        </p:grpSpPr>
        <p:sp>
          <p:nvSpPr>
            <p:cNvPr id="8" name="TextBox 8">
              <a:extLst>
                <a:ext uri="{FF2B5EF4-FFF2-40B4-BE49-F238E27FC236}">
                  <a16:creationId xmlns:a16="http://schemas.microsoft.com/office/drawing/2014/main" id="{3F233518-CD85-4EEE-9F9B-0CADD6AA426E}"/>
                </a:ext>
              </a:extLst>
            </p:cNvPr>
            <p:cNvSpPr txBox="1"/>
            <p:nvPr/>
          </p:nvSpPr>
          <p:spPr>
            <a:xfrm>
              <a:off x="68077" y="6688723"/>
              <a:ext cx="1238534" cy="1692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GB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9pPr>
            </a:lstStyle>
            <a:p>
              <a:r>
                <a:rPr lang="en-GB" sz="500" dirty="0">
                  <a:latin typeface="Arial" panose="020B0604020202020204" pitchFamily="34" charset="0"/>
                  <a:cs typeface="Arial" panose="020B0604020202020204" pitchFamily="34" charset="0"/>
                </a:rPr>
                <a:t>© </a:t>
              </a:r>
              <a:r>
                <a:rPr lang="en-GB" sz="500" b="1" dirty="0">
                  <a:latin typeface="Century Gothic" panose="020B0502020202020204" pitchFamily="34" charset="0"/>
                  <a:cs typeface="Arial" panose="020B0604020202020204" pitchFamily="34" charset="0"/>
                </a:rPr>
                <a:t>Classroom Secrets Limited 2018</a:t>
              </a:r>
            </a:p>
          </p:txBody>
        </p:sp>
        <p:pic>
          <p:nvPicPr>
            <p:cNvPr id="9" name="Picture 8" descr="A close up of a sign&#10;&#10;Description generated with high confidence">
              <a:extLst>
                <a:ext uri="{FF2B5EF4-FFF2-40B4-BE49-F238E27FC236}">
                  <a16:creationId xmlns:a16="http://schemas.microsoft.com/office/drawing/2014/main" id="{430FC652-83A7-4428-AF68-410C1B209F1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0332" y="6454317"/>
              <a:ext cx="1174025" cy="278902"/>
            </a:xfrm>
            <a:prstGeom prst="rect">
              <a:avLst/>
            </a:prstGeom>
          </p:spPr>
        </p:pic>
      </p:grpSp>
      <p:graphicFrame>
        <p:nvGraphicFramePr>
          <p:cNvPr id="10" name="Table 3">
            <a:extLst>
              <a:ext uri="{FF2B5EF4-FFF2-40B4-BE49-F238E27FC236}">
                <a16:creationId xmlns:a16="http://schemas.microsoft.com/office/drawing/2014/main" id="{E85E3FDE-6827-4AEC-80F8-728BBE88205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60185315"/>
              </p:ext>
            </p:extLst>
          </p:nvPr>
        </p:nvGraphicFramePr>
        <p:xfrm>
          <a:off x="446052" y="1865174"/>
          <a:ext cx="7502387" cy="287166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0000">
                  <a:extLst>
                    <a:ext uri="{9D8B030D-6E8A-4147-A177-3AD203B41FA5}">
                      <a16:colId xmlns:a16="http://schemas.microsoft.com/office/drawing/2014/main" val="2092743163"/>
                    </a:ext>
                  </a:extLst>
                </a:gridCol>
                <a:gridCol w="7142387">
                  <a:extLst>
                    <a:ext uri="{9D8B030D-6E8A-4147-A177-3AD203B41FA5}">
                      <a16:colId xmlns:a16="http://schemas.microsoft.com/office/drawing/2014/main" val="3149118633"/>
                    </a:ext>
                  </a:extLst>
                </a:gridCol>
              </a:tblGrid>
              <a:tr h="1142949">
                <a:tc>
                  <a:txBody>
                    <a:bodyPr/>
                    <a:lstStyle/>
                    <a:p>
                      <a:r>
                        <a:rPr lang="en-GB" sz="2000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A.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defTabSz="514350">
                        <a:defRPr/>
                      </a:pPr>
                      <a:endParaRPr lang="en-GB" sz="1800" b="1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lvl="0" defTabSz="514350">
                        <a:defRPr/>
                      </a:pPr>
                      <a:r>
                        <a:rPr lang="en-GB" sz="2000" b="1" dirty="0">
                          <a:solidFill>
                            <a:srgbClr val="FF0000"/>
                          </a:solidFill>
                          <a:latin typeface="Century Gothic" panose="020B0502020202020204" pitchFamily="34" charset="0"/>
                        </a:rPr>
                        <a:t>With tremendous heart and soul, </a:t>
                      </a:r>
                      <a:r>
                        <a:rPr lang="en-GB" sz="2000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we sang the chorus of our favourite song.</a:t>
                      </a:r>
                    </a:p>
                    <a:p>
                      <a:endParaRPr lang="en-GB" sz="2000" b="1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74999449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endParaRPr lang="en-GB" sz="2000" b="1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2000" b="1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27810261"/>
                  </a:ext>
                </a:extLst>
              </a:tr>
              <a:tr h="1142949">
                <a:tc>
                  <a:txBody>
                    <a:bodyPr/>
                    <a:lstStyle/>
                    <a:p>
                      <a:r>
                        <a:rPr lang="en-GB" sz="2000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B.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defTabSz="514350">
                        <a:defRPr/>
                      </a:pPr>
                      <a:r>
                        <a:rPr lang="en-GB" sz="2000" b="1" dirty="0">
                          <a:solidFill>
                            <a:srgbClr val="FF0000"/>
                          </a:solidFill>
                          <a:latin typeface="Century Gothic" panose="020B0502020202020204" pitchFamily="34" charset="0"/>
                        </a:rPr>
                        <a:t>Beneath the rugged cliffs, </a:t>
                      </a:r>
                      <a:r>
                        <a:rPr lang="en-GB" sz="2000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the enormous giant emerged from the sea.</a:t>
                      </a:r>
                      <a:endParaRPr lang="en-GB" sz="2000" b="1" dirty="0">
                        <a:solidFill>
                          <a:srgbClr val="FF000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874671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1037076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5252A847-DE45-4FA3-A1F8-EEBEB845FF8E}"/>
              </a:ext>
            </a:extLst>
          </p:cNvPr>
          <p:cNvSpPr/>
          <p:nvPr/>
        </p:nvSpPr>
        <p:spPr>
          <a:xfrm>
            <a:off x="275304" y="272387"/>
            <a:ext cx="8593393" cy="6057245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bg1">
                <a:lumMod val="50000"/>
              </a:schemeClr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GB" sz="1600" b="1" u="sng" dirty="0">
                <a:solidFill>
                  <a:schemeClr val="bg2">
                    <a:lumMod val="50000"/>
                  </a:schemeClr>
                </a:solidFill>
                <a:latin typeface="Century Gothic" panose="020B0502020202020204" pitchFamily="34" charset="0"/>
              </a:rPr>
              <a:t>Application 2</a:t>
            </a:r>
          </a:p>
          <a:p>
            <a:pPr algn="ctr"/>
            <a:endParaRPr lang="en-GB" sz="2000" b="1" u="sng" dirty="0">
              <a:solidFill>
                <a:schemeClr val="bg2">
                  <a:lumMod val="50000"/>
                </a:schemeClr>
              </a:solidFill>
              <a:latin typeface="Century Gothic" panose="020B0502020202020204" pitchFamily="34" charset="0"/>
            </a:endParaRPr>
          </a:p>
          <a:p>
            <a:r>
              <a:rPr lang="en-US" sz="2000" b="1" dirty="0">
                <a:solidFill>
                  <a:schemeClr val="tx1"/>
                </a:solidFill>
                <a:latin typeface="Century Gothic" panose="020B0502020202020204" pitchFamily="34" charset="0"/>
              </a:rPr>
              <a:t>Using the word bank below, write a sentence with a fronted adverbial.</a:t>
            </a:r>
          </a:p>
          <a:p>
            <a:endParaRPr lang="en-US" sz="2000" b="1" dirty="0">
              <a:solidFill>
                <a:schemeClr val="tx1"/>
              </a:solidFill>
              <a:latin typeface="Century Gothic" panose="020B0502020202020204" pitchFamily="34" charset="0"/>
              <a:sym typeface="Wingdings" panose="05000000000000000000" pitchFamily="2" charset="2"/>
            </a:endParaRPr>
          </a:p>
          <a:p>
            <a:endParaRPr lang="en-US" sz="2000" b="1" dirty="0">
              <a:solidFill>
                <a:schemeClr val="tx1"/>
              </a:solidFill>
              <a:latin typeface="Century Gothic" panose="020B0502020202020204" pitchFamily="34" charset="0"/>
              <a:sym typeface="Wingdings" panose="05000000000000000000" pitchFamily="2" charset="2"/>
            </a:endParaRPr>
          </a:p>
          <a:p>
            <a:endParaRPr lang="en-US" sz="2000" b="1" dirty="0">
              <a:solidFill>
                <a:schemeClr val="tx1"/>
              </a:solidFill>
              <a:latin typeface="Century Gothic" panose="020B0502020202020204" pitchFamily="34" charset="0"/>
              <a:sym typeface="Wingdings" panose="05000000000000000000" pitchFamily="2" charset="2"/>
            </a:endParaRPr>
          </a:p>
          <a:p>
            <a:endParaRPr lang="en-US" sz="2000" b="1" dirty="0">
              <a:solidFill>
                <a:schemeClr val="tx1"/>
              </a:solidFill>
              <a:latin typeface="Century Gothic" panose="020B0502020202020204" pitchFamily="34" charset="0"/>
              <a:sym typeface="Wingdings" panose="05000000000000000000" pitchFamily="2" charset="2"/>
            </a:endParaRPr>
          </a:p>
          <a:p>
            <a:endParaRPr lang="en-US" sz="2000" b="1" dirty="0">
              <a:solidFill>
                <a:schemeClr val="tx1"/>
              </a:solidFill>
              <a:latin typeface="Century Gothic" panose="020B0502020202020204" pitchFamily="34" charset="0"/>
              <a:sym typeface="Wingdings" panose="05000000000000000000" pitchFamily="2" charset="2"/>
            </a:endParaRPr>
          </a:p>
          <a:p>
            <a:endParaRPr lang="en-US" sz="2000" b="1" dirty="0">
              <a:solidFill>
                <a:schemeClr val="tx1"/>
              </a:solidFill>
              <a:latin typeface="Century Gothic" panose="020B0502020202020204" pitchFamily="34" charset="0"/>
              <a:sym typeface="Wingdings" panose="05000000000000000000" pitchFamily="2" charset="2"/>
            </a:endParaRPr>
          </a:p>
          <a:p>
            <a:endParaRPr lang="en-US" sz="2000" b="1" dirty="0">
              <a:solidFill>
                <a:schemeClr val="tx1"/>
              </a:solidFill>
              <a:latin typeface="Century Gothic" panose="020B0502020202020204" pitchFamily="34" charset="0"/>
              <a:sym typeface="Wingdings" panose="05000000000000000000" pitchFamily="2" charset="2"/>
            </a:endParaRPr>
          </a:p>
          <a:p>
            <a:r>
              <a:rPr lang="en-US" sz="2000" b="1" dirty="0">
                <a:solidFill>
                  <a:schemeClr val="tx1"/>
                </a:solidFill>
                <a:latin typeface="Century Gothic" panose="020B0502020202020204" pitchFamily="34" charset="0"/>
                <a:sym typeface="Wingdings" panose="05000000000000000000" pitchFamily="2" charset="2"/>
              </a:rPr>
              <a:t>Remember to use the correct punctuation.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D4908B25-22D2-2742-9DED-B523F95EB39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34022948"/>
              </p:ext>
            </p:extLst>
          </p:nvPr>
        </p:nvGraphicFramePr>
        <p:xfrm>
          <a:off x="1908000" y="1865939"/>
          <a:ext cx="5328000" cy="119496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32000">
                  <a:extLst>
                    <a:ext uri="{9D8B030D-6E8A-4147-A177-3AD203B41FA5}">
                      <a16:colId xmlns:a16="http://schemas.microsoft.com/office/drawing/2014/main" val="3139470427"/>
                    </a:ext>
                  </a:extLst>
                </a:gridCol>
                <a:gridCol w="1332000">
                  <a:extLst>
                    <a:ext uri="{9D8B030D-6E8A-4147-A177-3AD203B41FA5}">
                      <a16:colId xmlns:a16="http://schemas.microsoft.com/office/drawing/2014/main" val="4243778596"/>
                    </a:ext>
                  </a:extLst>
                </a:gridCol>
                <a:gridCol w="1332000">
                  <a:extLst>
                    <a:ext uri="{9D8B030D-6E8A-4147-A177-3AD203B41FA5}">
                      <a16:colId xmlns:a16="http://schemas.microsoft.com/office/drawing/2014/main" val="798017157"/>
                    </a:ext>
                  </a:extLst>
                </a:gridCol>
                <a:gridCol w="1332000">
                  <a:extLst>
                    <a:ext uri="{9D8B030D-6E8A-4147-A177-3AD203B41FA5}">
                      <a16:colId xmlns:a16="http://schemas.microsoft.com/office/drawing/2014/main" val="2072547961"/>
                    </a:ext>
                  </a:extLst>
                </a:gridCol>
              </a:tblGrid>
              <a:tr h="597481">
                <a:tc>
                  <a:txBody>
                    <a:bodyPr/>
                    <a:lstStyle/>
                    <a:p>
                      <a:pPr algn="ctr"/>
                      <a:r>
                        <a:rPr lang="en-GB" sz="1800" b="1" dirty="0">
                          <a:latin typeface="Century Gothic" panose="020B0502020202020204" pitchFamily="34" charset="0"/>
                        </a:rPr>
                        <a:t>the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b="1" dirty="0">
                          <a:latin typeface="Century Gothic" panose="020B0502020202020204" pitchFamily="34" charset="0"/>
                        </a:rPr>
                        <a:t>under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b="1" dirty="0">
                          <a:latin typeface="Century Gothic" panose="020B0502020202020204" pitchFamily="34" charset="0"/>
                        </a:rPr>
                        <a:t>sun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b="1" dirty="0">
                          <a:latin typeface="Century Gothic" panose="020B0502020202020204" pitchFamily="34" charset="0"/>
                        </a:rPr>
                        <a:t>city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6888304"/>
                  </a:ext>
                </a:extLst>
              </a:tr>
              <a:tr h="597481">
                <a:tc>
                  <a:txBody>
                    <a:bodyPr/>
                    <a:lstStyle/>
                    <a:p>
                      <a:pPr algn="ctr"/>
                      <a:r>
                        <a:rPr lang="en-GB" sz="1800" b="1" dirty="0">
                          <a:latin typeface="Century Gothic" panose="020B0502020202020204" pitchFamily="34" charset="0"/>
                        </a:rPr>
                        <a:t>setting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b="1" dirty="0">
                          <a:latin typeface="Century Gothic" panose="020B0502020202020204" pitchFamily="34" charset="0"/>
                        </a:rPr>
                        <a:t>forgotten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b="1" dirty="0">
                          <a:latin typeface="Century Gothic" panose="020B0502020202020204" pitchFamily="34" charset="0"/>
                        </a:rPr>
                        <a:t>the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b="1" dirty="0">
                          <a:latin typeface="Century Gothic" panose="020B0502020202020204" pitchFamily="34" charset="0"/>
                        </a:rPr>
                        <a:t>shimmered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5820606"/>
                  </a:ext>
                </a:extLst>
              </a:tr>
            </a:tbl>
          </a:graphicData>
        </a:graphic>
      </p:graphicFrame>
      <p:grpSp>
        <p:nvGrpSpPr>
          <p:cNvPr id="7" name="Group 6">
            <a:extLst>
              <a:ext uri="{FF2B5EF4-FFF2-40B4-BE49-F238E27FC236}">
                <a16:creationId xmlns:a16="http://schemas.microsoft.com/office/drawing/2014/main" id="{8052FC46-8AAE-4EA0-9E2B-77D9716820A2}"/>
              </a:ext>
            </a:extLst>
          </p:cNvPr>
          <p:cNvGrpSpPr/>
          <p:nvPr/>
        </p:nvGrpSpPr>
        <p:grpSpPr>
          <a:xfrm>
            <a:off x="59531" y="6454317"/>
            <a:ext cx="1238534" cy="403683"/>
            <a:chOff x="68077" y="6454317"/>
            <a:chExt cx="1238534" cy="403683"/>
          </a:xfrm>
        </p:grpSpPr>
        <p:sp>
          <p:nvSpPr>
            <p:cNvPr id="8" name="TextBox 8">
              <a:extLst>
                <a:ext uri="{FF2B5EF4-FFF2-40B4-BE49-F238E27FC236}">
                  <a16:creationId xmlns:a16="http://schemas.microsoft.com/office/drawing/2014/main" id="{6EC2E973-D5E9-4825-857F-8D0D7495EA4D}"/>
                </a:ext>
              </a:extLst>
            </p:cNvPr>
            <p:cNvSpPr txBox="1"/>
            <p:nvPr/>
          </p:nvSpPr>
          <p:spPr>
            <a:xfrm>
              <a:off x="68077" y="6688723"/>
              <a:ext cx="1238534" cy="1692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GB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9pPr>
            </a:lstStyle>
            <a:p>
              <a:r>
                <a:rPr lang="en-GB" sz="500" dirty="0">
                  <a:latin typeface="Arial" panose="020B0604020202020204" pitchFamily="34" charset="0"/>
                  <a:cs typeface="Arial" panose="020B0604020202020204" pitchFamily="34" charset="0"/>
                </a:rPr>
                <a:t>© </a:t>
              </a:r>
              <a:r>
                <a:rPr lang="en-GB" sz="500" b="1" dirty="0">
                  <a:latin typeface="Century Gothic" panose="020B0502020202020204" pitchFamily="34" charset="0"/>
                  <a:cs typeface="Arial" panose="020B0604020202020204" pitchFamily="34" charset="0"/>
                </a:rPr>
                <a:t>Classroom Secrets Limited 2018</a:t>
              </a:r>
            </a:p>
          </p:txBody>
        </p:sp>
        <p:pic>
          <p:nvPicPr>
            <p:cNvPr id="9" name="Picture 8" descr="A close up of a sign&#10;&#10;Description generated with high confidence">
              <a:extLst>
                <a:ext uri="{FF2B5EF4-FFF2-40B4-BE49-F238E27FC236}">
                  <a16:creationId xmlns:a16="http://schemas.microsoft.com/office/drawing/2014/main" id="{33822880-315F-4D57-A43B-698D2824881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0332" y="6454317"/>
              <a:ext cx="1174025" cy="27890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5060470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5252A847-DE45-4FA3-A1F8-EEBEB845FF8E}"/>
              </a:ext>
            </a:extLst>
          </p:cNvPr>
          <p:cNvSpPr/>
          <p:nvPr/>
        </p:nvSpPr>
        <p:spPr>
          <a:xfrm>
            <a:off x="275304" y="272387"/>
            <a:ext cx="8593393" cy="6057245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bg1">
                <a:lumMod val="50000"/>
              </a:schemeClr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GB" sz="1600" b="1" u="sng" dirty="0">
                <a:solidFill>
                  <a:schemeClr val="bg2">
                    <a:lumMod val="50000"/>
                  </a:schemeClr>
                </a:solidFill>
                <a:latin typeface="Century Gothic" panose="020B0502020202020204" pitchFamily="34" charset="0"/>
              </a:rPr>
              <a:t>Application 2</a:t>
            </a:r>
          </a:p>
          <a:p>
            <a:pPr algn="ctr"/>
            <a:endParaRPr lang="en-GB" sz="2000" b="1" u="sng" dirty="0">
              <a:solidFill>
                <a:schemeClr val="bg2">
                  <a:lumMod val="50000"/>
                </a:schemeClr>
              </a:solidFill>
              <a:latin typeface="Century Gothic" panose="020B0502020202020204" pitchFamily="34" charset="0"/>
            </a:endParaRPr>
          </a:p>
          <a:p>
            <a:r>
              <a:rPr lang="en-US" sz="2000" b="1" dirty="0">
                <a:solidFill>
                  <a:schemeClr val="tx1"/>
                </a:solidFill>
                <a:latin typeface="Century Gothic" panose="020B0502020202020204" pitchFamily="34" charset="0"/>
              </a:rPr>
              <a:t>Using the word bank below, write a sentence with a fronted adverbial.</a:t>
            </a:r>
          </a:p>
          <a:p>
            <a:endParaRPr lang="en-US" sz="2000" b="1" dirty="0">
              <a:solidFill>
                <a:schemeClr val="tx1"/>
              </a:solidFill>
              <a:latin typeface="Century Gothic" panose="020B0502020202020204" pitchFamily="34" charset="0"/>
              <a:sym typeface="Wingdings" panose="05000000000000000000" pitchFamily="2" charset="2"/>
            </a:endParaRPr>
          </a:p>
          <a:p>
            <a:endParaRPr lang="en-US" sz="2000" b="1" dirty="0">
              <a:solidFill>
                <a:schemeClr val="tx1"/>
              </a:solidFill>
              <a:latin typeface="Century Gothic" panose="020B0502020202020204" pitchFamily="34" charset="0"/>
              <a:sym typeface="Wingdings" panose="05000000000000000000" pitchFamily="2" charset="2"/>
            </a:endParaRPr>
          </a:p>
          <a:p>
            <a:endParaRPr lang="en-US" sz="2000" b="1" dirty="0">
              <a:solidFill>
                <a:schemeClr val="tx1"/>
              </a:solidFill>
              <a:latin typeface="Century Gothic" panose="020B0502020202020204" pitchFamily="34" charset="0"/>
              <a:sym typeface="Wingdings" panose="05000000000000000000" pitchFamily="2" charset="2"/>
            </a:endParaRPr>
          </a:p>
          <a:p>
            <a:endParaRPr lang="en-US" sz="2000" b="1" dirty="0">
              <a:solidFill>
                <a:schemeClr val="tx1"/>
              </a:solidFill>
              <a:latin typeface="Century Gothic" panose="020B0502020202020204" pitchFamily="34" charset="0"/>
              <a:sym typeface="Wingdings" panose="05000000000000000000" pitchFamily="2" charset="2"/>
            </a:endParaRPr>
          </a:p>
          <a:p>
            <a:endParaRPr lang="en-US" sz="2000" b="1" dirty="0">
              <a:solidFill>
                <a:schemeClr val="tx1"/>
              </a:solidFill>
              <a:latin typeface="Century Gothic" panose="020B0502020202020204" pitchFamily="34" charset="0"/>
              <a:sym typeface="Wingdings" panose="05000000000000000000" pitchFamily="2" charset="2"/>
            </a:endParaRPr>
          </a:p>
          <a:p>
            <a:endParaRPr lang="en-US" sz="2000" b="1" dirty="0">
              <a:solidFill>
                <a:schemeClr val="tx1"/>
              </a:solidFill>
              <a:latin typeface="Century Gothic" panose="020B0502020202020204" pitchFamily="34" charset="0"/>
              <a:sym typeface="Wingdings" panose="05000000000000000000" pitchFamily="2" charset="2"/>
            </a:endParaRPr>
          </a:p>
          <a:p>
            <a:endParaRPr lang="en-US" sz="2000" b="1" dirty="0">
              <a:solidFill>
                <a:schemeClr val="tx1"/>
              </a:solidFill>
              <a:latin typeface="Century Gothic" panose="020B0502020202020204" pitchFamily="34" charset="0"/>
              <a:sym typeface="Wingdings" panose="05000000000000000000" pitchFamily="2" charset="2"/>
            </a:endParaRPr>
          </a:p>
          <a:p>
            <a:r>
              <a:rPr lang="en-US" sz="2000" b="1" dirty="0">
                <a:solidFill>
                  <a:schemeClr val="tx1"/>
                </a:solidFill>
                <a:latin typeface="Century Gothic" panose="020B0502020202020204" pitchFamily="34" charset="0"/>
                <a:sym typeface="Wingdings" panose="05000000000000000000" pitchFamily="2" charset="2"/>
              </a:rPr>
              <a:t>Remember to use the correct punctuation.</a:t>
            </a:r>
          </a:p>
          <a:p>
            <a:endParaRPr lang="en-US" sz="2000" b="1" dirty="0">
              <a:solidFill>
                <a:schemeClr val="tx1"/>
              </a:solidFill>
              <a:latin typeface="Century Gothic" panose="020B0502020202020204" pitchFamily="34" charset="0"/>
              <a:sym typeface="Wingdings" panose="05000000000000000000" pitchFamily="2" charset="2"/>
            </a:endParaRPr>
          </a:p>
          <a:p>
            <a:r>
              <a:rPr lang="en-GB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Under the setting sun, the forgotten city shimmered.</a:t>
            </a:r>
            <a:endParaRPr lang="en-GB" sz="2000" dirty="0"/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D4908B25-22D2-2742-9DED-B523F95EB39C}"/>
              </a:ext>
            </a:extLst>
          </p:cNvPr>
          <p:cNvGraphicFramePr>
            <a:graphicFrameLocks noGrp="1"/>
          </p:cNvGraphicFramePr>
          <p:nvPr/>
        </p:nvGraphicFramePr>
        <p:xfrm>
          <a:off x="1908000" y="1865939"/>
          <a:ext cx="5328000" cy="119496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32000">
                  <a:extLst>
                    <a:ext uri="{9D8B030D-6E8A-4147-A177-3AD203B41FA5}">
                      <a16:colId xmlns:a16="http://schemas.microsoft.com/office/drawing/2014/main" val="3139470427"/>
                    </a:ext>
                  </a:extLst>
                </a:gridCol>
                <a:gridCol w="1332000">
                  <a:extLst>
                    <a:ext uri="{9D8B030D-6E8A-4147-A177-3AD203B41FA5}">
                      <a16:colId xmlns:a16="http://schemas.microsoft.com/office/drawing/2014/main" val="4243778596"/>
                    </a:ext>
                  </a:extLst>
                </a:gridCol>
                <a:gridCol w="1332000">
                  <a:extLst>
                    <a:ext uri="{9D8B030D-6E8A-4147-A177-3AD203B41FA5}">
                      <a16:colId xmlns:a16="http://schemas.microsoft.com/office/drawing/2014/main" val="798017157"/>
                    </a:ext>
                  </a:extLst>
                </a:gridCol>
                <a:gridCol w="1332000">
                  <a:extLst>
                    <a:ext uri="{9D8B030D-6E8A-4147-A177-3AD203B41FA5}">
                      <a16:colId xmlns:a16="http://schemas.microsoft.com/office/drawing/2014/main" val="2072547961"/>
                    </a:ext>
                  </a:extLst>
                </a:gridCol>
              </a:tblGrid>
              <a:tr h="597481">
                <a:tc>
                  <a:txBody>
                    <a:bodyPr/>
                    <a:lstStyle/>
                    <a:p>
                      <a:pPr algn="ctr"/>
                      <a:r>
                        <a:rPr lang="en-GB" sz="1800" b="1" dirty="0">
                          <a:latin typeface="Century Gothic" panose="020B0502020202020204" pitchFamily="34" charset="0"/>
                        </a:rPr>
                        <a:t>the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b="1" dirty="0">
                          <a:latin typeface="Century Gothic" panose="020B0502020202020204" pitchFamily="34" charset="0"/>
                        </a:rPr>
                        <a:t>under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b="1" dirty="0">
                          <a:latin typeface="Century Gothic" panose="020B0502020202020204" pitchFamily="34" charset="0"/>
                        </a:rPr>
                        <a:t>sun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b="1" dirty="0">
                          <a:latin typeface="Century Gothic" panose="020B0502020202020204" pitchFamily="34" charset="0"/>
                        </a:rPr>
                        <a:t>city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6888304"/>
                  </a:ext>
                </a:extLst>
              </a:tr>
              <a:tr h="597481">
                <a:tc>
                  <a:txBody>
                    <a:bodyPr/>
                    <a:lstStyle/>
                    <a:p>
                      <a:pPr algn="ctr"/>
                      <a:r>
                        <a:rPr lang="en-GB" sz="1800" b="1" dirty="0">
                          <a:latin typeface="Century Gothic" panose="020B0502020202020204" pitchFamily="34" charset="0"/>
                        </a:rPr>
                        <a:t>setting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b="1" dirty="0">
                          <a:latin typeface="Century Gothic" panose="020B0502020202020204" pitchFamily="34" charset="0"/>
                        </a:rPr>
                        <a:t>forgotten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b="1" dirty="0">
                          <a:latin typeface="Century Gothic" panose="020B0502020202020204" pitchFamily="34" charset="0"/>
                        </a:rPr>
                        <a:t>the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b="1" dirty="0">
                          <a:latin typeface="Century Gothic" panose="020B0502020202020204" pitchFamily="34" charset="0"/>
                        </a:rPr>
                        <a:t>shimmered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5820606"/>
                  </a:ext>
                </a:extLst>
              </a:tr>
            </a:tbl>
          </a:graphicData>
        </a:graphic>
      </p:graphicFrame>
      <p:grpSp>
        <p:nvGrpSpPr>
          <p:cNvPr id="7" name="Group 6">
            <a:extLst>
              <a:ext uri="{FF2B5EF4-FFF2-40B4-BE49-F238E27FC236}">
                <a16:creationId xmlns:a16="http://schemas.microsoft.com/office/drawing/2014/main" id="{62124EB0-71CB-463D-A3E3-7581C3B9A3D9}"/>
              </a:ext>
            </a:extLst>
          </p:cNvPr>
          <p:cNvGrpSpPr/>
          <p:nvPr/>
        </p:nvGrpSpPr>
        <p:grpSpPr>
          <a:xfrm>
            <a:off x="59531" y="6454317"/>
            <a:ext cx="1238534" cy="403683"/>
            <a:chOff x="68077" y="6454317"/>
            <a:chExt cx="1238534" cy="403683"/>
          </a:xfrm>
        </p:grpSpPr>
        <p:sp>
          <p:nvSpPr>
            <p:cNvPr id="8" name="TextBox 8">
              <a:extLst>
                <a:ext uri="{FF2B5EF4-FFF2-40B4-BE49-F238E27FC236}">
                  <a16:creationId xmlns:a16="http://schemas.microsoft.com/office/drawing/2014/main" id="{C0D66CCC-F966-4D87-854A-7C8493606432}"/>
                </a:ext>
              </a:extLst>
            </p:cNvPr>
            <p:cNvSpPr txBox="1"/>
            <p:nvPr/>
          </p:nvSpPr>
          <p:spPr>
            <a:xfrm>
              <a:off x="68077" y="6688723"/>
              <a:ext cx="1238534" cy="1692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GB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9pPr>
            </a:lstStyle>
            <a:p>
              <a:r>
                <a:rPr lang="en-GB" sz="500" dirty="0">
                  <a:latin typeface="Arial" panose="020B0604020202020204" pitchFamily="34" charset="0"/>
                  <a:cs typeface="Arial" panose="020B0604020202020204" pitchFamily="34" charset="0"/>
                </a:rPr>
                <a:t>© </a:t>
              </a:r>
              <a:r>
                <a:rPr lang="en-GB" sz="500" b="1" dirty="0">
                  <a:latin typeface="Century Gothic" panose="020B0502020202020204" pitchFamily="34" charset="0"/>
                  <a:cs typeface="Arial" panose="020B0604020202020204" pitchFamily="34" charset="0"/>
                </a:rPr>
                <a:t>Classroom Secrets Limited 2018</a:t>
              </a:r>
            </a:p>
          </p:txBody>
        </p:sp>
        <p:pic>
          <p:nvPicPr>
            <p:cNvPr id="9" name="Picture 8" descr="A close up of a sign&#10;&#10;Description generated with high confidence">
              <a:extLst>
                <a:ext uri="{FF2B5EF4-FFF2-40B4-BE49-F238E27FC236}">
                  <a16:creationId xmlns:a16="http://schemas.microsoft.com/office/drawing/2014/main" id="{88F9B5CC-8007-4962-BF1F-D82605DA0ED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0332" y="6454317"/>
              <a:ext cx="1174025" cy="27890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21212040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5252A847-DE45-4FA3-A1F8-EEBEB845FF8E}"/>
              </a:ext>
            </a:extLst>
          </p:cNvPr>
          <p:cNvSpPr/>
          <p:nvPr/>
        </p:nvSpPr>
        <p:spPr>
          <a:xfrm>
            <a:off x="275304" y="272387"/>
            <a:ext cx="8593393" cy="6057245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bg1">
                <a:lumMod val="50000"/>
              </a:schemeClr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GB" sz="1600" b="1" u="sng" dirty="0">
                <a:solidFill>
                  <a:schemeClr val="bg2">
                    <a:lumMod val="50000"/>
                  </a:schemeClr>
                </a:solidFill>
                <a:latin typeface="Century Gothic" panose="020B0502020202020204" pitchFamily="34" charset="0"/>
              </a:rPr>
              <a:t>Reasoning 1</a:t>
            </a:r>
          </a:p>
          <a:p>
            <a:pPr algn="ctr"/>
            <a:endParaRPr lang="en-GB" sz="2000" b="1" u="sng" dirty="0">
              <a:solidFill>
                <a:schemeClr val="bg2">
                  <a:lumMod val="50000"/>
                </a:schemeClr>
              </a:solidFill>
              <a:latin typeface="Century Gothic" panose="020B0502020202020204" pitchFamily="34" charset="0"/>
            </a:endParaRPr>
          </a:p>
          <a:p>
            <a:pPr fontAlgn="base"/>
            <a:r>
              <a:rPr lang="en-US" sz="2000" b="1" dirty="0">
                <a:solidFill>
                  <a:schemeClr val="tx1"/>
                </a:solidFill>
                <a:latin typeface="Century Gothic" panose="020B0502020202020204" pitchFamily="34" charset="0"/>
              </a:rPr>
              <a:t>Which fronted adverbial has been used correctly? Explain your answer. </a:t>
            </a:r>
            <a:br>
              <a:rPr lang="en-US" sz="2000" b="1" dirty="0">
                <a:solidFill>
                  <a:schemeClr val="tx1"/>
                </a:solidFill>
                <a:latin typeface="Century Gothic" panose="020B0502020202020204" pitchFamily="34" charset="0"/>
              </a:rPr>
            </a:br>
            <a:endParaRPr lang="en-US" sz="2000" b="1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fontAlgn="base"/>
            <a:r>
              <a:rPr lang="en-US" sz="2000" b="1" dirty="0">
                <a:solidFill>
                  <a:schemeClr val="tx1"/>
                </a:solidFill>
                <a:latin typeface="Century Gothic" panose="020B0502020202020204" pitchFamily="34" charset="0"/>
              </a:rPr>
              <a:t/>
            </a:r>
            <a:br>
              <a:rPr lang="en-US" sz="2000" b="1" dirty="0">
                <a:solidFill>
                  <a:schemeClr val="tx1"/>
                </a:solidFill>
                <a:latin typeface="Century Gothic" panose="020B0502020202020204" pitchFamily="34" charset="0"/>
              </a:rPr>
            </a:br>
            <a:r>
              <a:rPr lang="en-US" sz="2000" b="1" dirty="0">
                <a:solidFill>
                  <a:schemeClr val="tx1"/>
                </a:solidFill>
                <a:latin typeface="Century Gothic" panose="020B0502020202020204" pitchFamily="34" charset="0"/>
              </a:rPr>
              <a:t/>
            </a:r>
            <a:br>
              <a:rPr lang="en-US" sz="2000" b="1" dirty="0">
                <a:solidFill>
                  <a:schemeClr val="tx1"/>
                </a:solidFill>
                <a:latin typeface="Century Gothic" panose="020B0502020202020204" pitchFamily="34" charset="0"/>
              </a:rPr>
            </a:br>
            <a:r>
              <a:rPr lang="en-US" sz="2000" b="1" dirty="0">
                <a:solidFill>
                  <a:schemeClr val="tx1"/>
                </a:solidFill>
                <a:latin typeface="Century Gothic" panose="020B0502020202020204" pitchFamily="34" charset="0"/>
              </a:rPr>
              <a:t>A. Next year, the mathematician solved the puzzle.</a:t>
            </a:r>
          </a:p>
          <a:p>
            <a:pPr fontAlgn="base"/>
            <a:r>
              <a:rPr lang="en-US" sz="2000" b="1" dirty="0">
                <a:solidFill>
                  <a:schemeClr val="tx1"/>
                </a:solidFill>
                <a:latin typeface="Century Gothic" panose="020B0502020202020204" pitchFamily="34" charset="0"/>
              </a:rPr>
              <a:t/>
            </a:r>
            <a:br>
              <a:rPr lang="en-US" sz="2000" b="1" dirty="0">
                <a:solidFill>
                  <a:schemeClr val="tx1"/>
                </a:solidFill>
                <a:latin typeface="Century Gothic" panose="020B0502020202020204" pitchFamily="34" charset="0"/>
              </a:rPr>
            </a:br>
            <a:r>
              <a:rPr lang="en-US" sz="2000" b="1" dirty="0">
                <a:solidFill>
                  <a:schemeClr val="tx1"/>
                </a:solidFill>
                <a:latin typeface="Century Gothic" panose="020B0502020202020204" pitchFamily="34" charset="0"/>
              </a:rPr>
              <a:t>B. With great concentration, the mathematician solved the puzzle.</a:t>
            </a:r>
          </a:p>
          <a:p>
            <a:pPr fontAlgn="base"/>
            <a:r>
              <a:rPr lang="en-US" sz="2000" b="1" dirty="0">
                <a:solidFill>
                  <a:schemeClr val="tx1"/>
                </a:solidFill>
                <a:latin typeface="Century Gothic" panose="020B0502020202020204" pitchFamily="34" charset="0"/>
              </a:rPr>
              <a:t/>
            </a:r>
            <a:br>
              <a:rPr lang="en-US" sz="2000" b="1" dirty="0">
                <a:solidFill>
                  <a:schemeClr val="tx1"/>
                </a:solidFill>
                <a:latin typeface="Century Gothic" panose="020B0502020202020204" pitchFamily="34" charset="0"/>
              </a:rPr>
            </a:br>
            <a:r>
              <a:rPr lang="en-US" sz="2000" b="1" dirty="0">
                <a:solidFill>
                  <a:schemeClr val="tx1"/>
                </a:solidFill>
                <a:latin typeface="Century Gothic" panose="020B0502020202020204" pitchFamily="34" charset="0"/>
              </a:rPr>
              <a:t>C. Sat under the spotlight the mathematician solved the puzzle.</a:t>
            </a:r>
          </a:p>
          <a:p>
            <a:pPr fontAlgn="base"/>
            <a:endParaRPr lang="en-US" sz="2000" b="1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lvl="0" algn="ctr"/>
            <a:endParaRPr lang="en-GB" sz="2400" dirty="0">
              <a:solidFill>
                <a:schemeClr val="tx1"/>
              </a:solidFill>
              <a:latin typeface="SassoonCRInfantMedium" panose="02000603020000020003" pitchFamily="2" charset="0"/>
            </a:endParaRPr>
          </a:p>
          <a:p>
            <a:endParaRPr lang="en-GB" sz="2000" dirty="0">
              <a:solidFill>
                <a:schemeClr val="tx1"/>
              </a:solidFill>
              <a:latin typeface="SassoonCRInfantMedium" panose="02000603020000020003" pitchFamily="2" charset="0"/>
            </a:endParaRPr>
          </a:p>
          <a:p>
            <a:pPr lvl="0" algn="ctr"/>
            <a:endParaRPr lang="en-GB" sz="2400" dirty="0">
              <a:solidFill>
                <a:srgbClr val="FF0000"/>
              </a:solidFill>
              <a:latin typeface="SassoonCRInfantMedium" panose="02000603020000020003" pitchFamily="2" charset="0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9F6F69C1-B2DF-4F98-9AF8-CEAEE0FE9718}"/>
              </a:ext>
            </a:extLst>
          </p:cNvPr>
          <p:cNvGrpSpPr/>
          <p:nvPr/>
        </p:nvGrpSpPr>
        <p:grpSpPr>
          <a:xfrm>
            <a:off x="59531" y="6454317"/>
            <a:ext cx="1238534" cy="403683"/>
            <a:chOff x="68077" y="6454317"/>
            <a:chExt cx="1238534" cy="403683"/>
          </a:xfrm>
        </p:grpSpPr>
        <p:sp>
          <p:nvSpPr>
            <p:cNvPr id="7" name="TextBox 8">
              <a:extLst>
                <a:ext uri="{FF2B5EF4-FFF2-40B4-BE49-F238E27FC236}">
                  <a16:creationId xmlns:a16="http://schemas.microsoft.com/office/drawing/2014/main" id="{8329A312-5F95-4944-9548-421EA96BFBCF}"/>
                </a:ext>
              </a:extLst>
            </p:cNvPr>
            <p:cNvSpPr txBox="1"/>
            <p:nvPr/>
          </p:nvSpPr>
          <p:spPr>
            <a:xfrm>
              <a:off x="68077" y="6688723"/>
              <a:ext cx="1238534" cy="1692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GB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9pPr>
            </a:lstStyle>
            <a:p>
              <a:r>
                <a:rPr lang="en-GB" sz="500" dirty="0">
                  <a:latin typeface="Arial" panose="020B0604020202020204" pitchFamily="34" charset="0"/>
                  <a:cs typeface="Arial" panose="020B0604020202020204" pitchFamily="34" charset="0"/>
                </a:rPr>
                <a:t>© </a:t>
              </a:r>
              <a:r>
                <a:rPr lang="en-GB" sz="500" b="1" dirty="0">
                  <a:latin typeface="Century Gothic" panose="020B0502020202020204" pitchFamily="34" charset="0"/>
                  <a:cs typeface="Arial" panose="020B0604020202020204" pitchFamily="34" charset="0"/>
                </a:rPr>
                <a:t>Classroom Secrets Limited 2018</a:t>
              </a:r>
            </a:p>
          </p:txBody>
        </p:sp>
        <p:pic>
          <p:nvPicPr>
            <p:cNvPr id="8" name="Picture 7" descr="A close up of a sign&#10;&#10;Description generated with high confidence">
              <a:extLst>
                <a:ext uri="{FF2B5EF4-FFF2-40B4-BE49-F238E27FC236}">
                  <a16:creationId xmlns:a16="http://schemas.microsoft.com/office/drawing/2014/main" id="{A2280834-80AF-4042-9765-FC7098C634F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0332" y="6454317"/>
              <a:ext cx="1174025" cy="27890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1098670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5252A847-DE45-4FA3-A1F8-EEBEB845FF8E}"/>
              </a:ext>
            </a:extLst>
          </p:cNvPr>
          <p:cNvSpPr/>
          <p:nvPr/>
        </p:nvSpPr>
        <p:spPr>
          <a:xfrm>
            <a:off x="275304" y="272387"/>
            <a:ext cx="8593393" cy="6057245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bg1">
                <a:lumMod val="50000"/>
              </a:schemeClr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GB" sz="1600" b="1" u="sng" dirty="0">
                <a:solidFill>
                  <a:schemeClr val="bg2">
                    <a:lumMod val="50000"/>
                  </a:schemeClr>
                </a:solidFill>
                <a:latin typeface="Century Gothic" panose="020B0502020202020204" pitchFamily="34" charset="0"/>
              </a:rPr>
              <a:t>Reasoning 1</a:t>
            </a:r>
          </a:p>
          <a:p>
            <a:pPr algn="ctr"/>
            <a:endParaRPr lang="en-GB" sz="2000" b="1" u="sng" dirty="0">
              <a:solidFill>
                <a:schemeClr val="bg2">
                  <a:lumMod val="50000"/>
                </a:schemeClr>
              </a:solidFill>
              <a:latin typeface="Century Gothic" panose="020B0502020202020204" pitchFamily="34" charset="0"/>
            </a:endParaRPr>
          </a:p>
          <a:p>
            <a:pPr fontAlgn="base"/>
            <a:r>
              <a:rPr lang="en-US" sz="2000" b="1" dirty="0">
                <a:solidFill>
                  <a:schemeClr val="tx1"/>
                </a:solidFill>
                <a:latin typeface="Century Gothic" panose="020B0502020202020204" pitchFamily="34" charset="0"/>
              </a:rPr>
              <a:t>Which fronted adverbial has been used correctly? Explain your answer. </a:t>
            </a:r>
            <a:br>
              <a:rPr lang="en-US" sz="2000" b="1" dirty="0">
                <a:solidFill>
                  <a:schemeClr val="tx1"/>
                </a:solidFill>
                <a:latin typeface="Century Gothic" panose="020B0502020202020204" pitchFamily="34" charset="0"/>
              </a:rPr>
            </a:br>
            <a:endParaRPr lang="en-US" sz="2000" b="1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fontAlgn="base"/>
            <a:r>
              <a:rPr lang="en-US" sz="2000" b="1" dirty="0">
                <a:solidFill>
                  <a:schemeClr val="tx1"/>
                </a:solidFill>
                <a:latin typeface="Century Gothic" panose="020B0502020202020204" pitchFamily="34" charset="0"/>
              </a:rPr>
              <a:t/>
            </a:r>
            <a:br>
              <a:rPr lang="en-US" sz="2000" b="1" dirty="0">
                <a:solidFill>
                  <a:schemeClr val="tx1"/>
                </a:solidFill>
                <a:latin typeface="Century Gothic" panose="020B0502020202020204" pitchFamily="34" charset="0"/>
              </a:rPr>
            </a:br>
            <a:r>
              <a:rPr lang="en-US" sz="2000" b="1" dirty="0">
                <a:solidFill>
                  <a:schemeClr val="tx1"/>
                </a:solidFill>
                <a:latin typeface="Century Gothic" panose="020B0502020202020204" pitchFamily="34" charset="0"/>
              </a:rPr>
              <a:t/>
            </a:r>
            <a:br>
              <a:rPr lang="en-US" sz="2000" b="1" dirty="0">
                <a:solidFill>
                  <a:schemeClr val="tx1"/>
                </a:solidFill>
                <a:latin typeface="Century Gothic" panose="020B0502020202020204" pitchFamily="34" charset="0"/>
              </a:rPr>
            </a:br>
            <a:r>
              <a:rPr lang="en-US" sz="2000" b="1" dirty="0">
                <a:solidFill>
                  <a:schemeClr val="tx1"/>
                </a:solidFill>
                <a:latin typeface="Century Gothic" panose="020B0502020202020204" pitchFamily="34" charset="0"/>
              </a:rPr>
              <a:t>A. Next year, the mathematician solved the puzzle.</a:t>
            </a:r>
          </a:p>
          <a:p>
            <a:pPr fontAlgn="base"/>
            <a:r>
              <a:rPr lang="en-US" sz="2000" b="1" dirty="0">
                <a:solidFill>
                  <a:schemeClr val="tx1"/>
                </a:solidFill>
                <a:latin typeface="Century Gothic" panose="020B0502020202020204" pitchFamily="34" charset="0"/>
              </a:rPr>
              <a:t/>
            </a:r>
            <a:br>
              <a:rPr lang="en-US" sz="2000" b="1" dirty="0">
                <a:solidFill>
                  <a:schemeClr val="tx1"/>
                </a:solidFill>
                <a:latin typeface="Century Gothic" panose="020B0502020202020204" pitchFamily="34" charset="0"/>
              </a:rPr>
            </a:br>
            <a:r>
              <a:rPr lang="en-US" sz="2000" b="1" dirty="0">
                <a:solidFill>
                  <a:schemeClr val="tx1"/>
                </a:solidFill>
                <a:latin typeface="Century Gothic" panose="020B0502020202020204" pitchFamily="34" charset="0"/>
              </a:rPr>
              <a:t>B. With great concentration, the mathematician solved the puzzle.</a:t>
            </a:r>
          </a:p>
          <a:p>
            <a:pPr fontAlgn="base"/>
            <a:r>
              <a:rPr lang="en-US" sz="2000" b="1" dirty="0">
                <a:solidFill>
                  <a:schemeClr val="tx1"/>
                </a:solidFill>
                <a:latin typeface="Century Gothic" panose="020B0502020202020204" pitchFamily="34" charset="0"/>
              </a:rPr>
              <a:t/>
            </a:r>
            <a:br>
              <a:rPr lang="en-US" sz="2000" b="1" dirty="0">
                <a:solidFill>
                  <a:schemeClr val="tx1"/>
                </a:solidFill>
                <a:latin typeface="Century Gothic" panose="020B0502020202020204" pitchFamily="34" charset="0"/>
              </a:rPr>
            </a:br>
            <a:r>
              <a:rPr lang="en-US" sz="2000" b="1" dirty="0">
                <a:solidFill>
                  <a:schemeClr val="tx1"/>
                </a:solidFill>
                <a:latin typeface="Century Gothic" panose="020B0502020202020204" pitchFamily="34" charset="0"/>
              </a:rPr>
              <a:t>C. Sat under the spotlight the mathematician solved the puzzle.</a:t>
            </a:r>
          </a:p>
          <a:p>
            <a:pPr fontAlgn="base"/>
            <a:endParaRPr lang="en-US" sz="2000" b="1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fontAlgn="base"/>
            <a:endParaRPr lang="en-US" sz="2000" b="1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fontAlgn="base"/>
            <a:r>
              <a:rPr lang="en-US" sz="2000" b="1" dirty="0">
                <a:solidFill>
                  <a:schemeClr val="tx1"/>
                </a:solidFill>
                <a:latin typeface="Century Gothic" panose="020B0502020202020204" pitchFamily="34" charset="0"/>
              </a:rPr>
              <a:t>B is correct because…</a:t>
            </a:r>
          </a:p>
          <a:p>
            <a:pPr fontAlgn="base"/>
            <a:endParaRPr lang="en-US" sz="2000" b="1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lvl="0" algn="ctr"/>
            <a:endParaRPr lang="en-GB" sz="2400" dirty="0">
              <a:solidFill>
                <a:schemeClr val="tx1"/>
              </a:solidFill>
              <a:latin typeface="SassoonCRInfantMedium" panose="02000603020000020003" pitchFamily="2" charset="0"/>
            </a:endParaRPr>
          </a:p>
          <a:p>
            <a:endParaRPr lang="en-GB" sz="2000" dirty="0">
              <a:solidFill>
                <a:schemeClr val="tx1"/>
              </a:solidFill>
              <a:latin typeface="SassoonCRInfantMedium" panose="02000603020000020003" pitchFamily="2" charset="0"/>
            </a:endParaRPr>
          </a:p>
          <a:p>
            <a:pPr lvl="0" algn="ctr"/>
            <a:endParaRPr lang="en-GB" sz="2400" dirty="0">
              <a:solidFill>
                <a:srgbClr val="FF0000"/>
              </a:solidFill>
              <a:latin typeface="SassoonCRInfantMedium" panose="02000603020000020003" pitchFamily="2" charset="0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7FAAC0D2-31D5-47F4-B558-F110E7206F84}"/>
              </a:ext>
            </a:extLst>
          </p:cNvPr>
          <p:cNvGrpSpPr/>
          <p:nvPr/>
        </p:nvGrpSpPr>
        <p:grpSpPr>
          <a:xfrm>
            <a:off x="59531" y="6454317"/>
            <a:ext cx="1238534" cy="403683"/>
            <a:chOff x="68077" y="6454317"/>
            <a:chExt cx="1238534" cy="403683"/>
          </a:xfrm>
        </p:grpSpPr>
        <p:sp>
          <p:nvSpPr>
            <p:cNvPr id="7" name="TextBox 8">
              <a:extLst>
                <a:ext uri="{FF2B5EF4-FFF2-40B4-BE49-F238E27FC236}">
                  <a16:creationId xmlns:a16="http://schemas.microsoft.com/office/drawing/2014/main" id="{63175FED-D077-4749-9BC1-A1331ABED771}"/>
                </a:ext>
              </a:extLst>
            </p:cNvPr>
            <p:cNvSpPr txBox="1"/>
            <p:nvPr/>
          </p:nvSpPr>
          <p:spPr>
            <a:xfrm>
              <a:off x="68077" y="6688723"/>
              <a:ext cx="1238534" cy="1692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GB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9pPr>
            </a:lstStyle>
            <a:p>
              <a:r>
                <a:rPr lang="en-GB" sz="500" dirty="0">
                  <a:latin typeface="Arial" panose="020B0604020202020204" pitchFamily="34" charset="0"/>
                  <a:cs typeface="Arial" panose="020B0604020202020204" pitchFamily="34" charset="0"/>
                </a:rPr>
                <a:t>© </a:t>
              </a:r>
              <a:r>
                <a:rPr lang="en-GB" sz="500" b="1" dirty="0">
                  <a:latin typeface="Century Gothic" panose="020B0502020202020204" pitchFamily="34" charset="0"/>
                  <a:cs typeface="Arial" panose="020B0604020202020204" pitchFamily="34" charset="0"/>
                </a:rPr>
                <a:t>Classroom Secrets Limited 2018</a:t>
              </a:r>
            </a:p>
          </p:txBody>
        </p:sp>
        <p:pic>
          <p:nvPicPr>
            <p:cNvPr id="8" name="Picture 7" descr="A close up of a sign&#10;&#10;Description generated with high confidence">
              <a:extLst>
                <a:ext uri="{FF2B5EF4-FFF2-40B4-BE49-F238E27FC236}">
                  <a16:creationId xmlns:a16="http://schemas.microsoft.com/office/drawing/2014/main" id="{D40F80EE-F3B6-4F2C-959F-37BD7597D96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0332" y="6454317"/>
              <a:ext cx="1174025" cy="27890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65023916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5252A847-DE45-4FA3-A1F8-EEBEB845FF8E}"/>
              </a:ext>
            </a:extLst>
          </p:cNvPr>
          <p:cNvSpPr/>
          <p:nvPr/>
        </p:nvSpPr>
        <p:spPr>
          <a:xfrm>
            <a:off x="275304" y="272387"/>
            <a:ext cx="8593393" cy="6057245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bg1">
                <a:lumMod val="50000"/>
              </a:schemeClr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GB" sz="1600" b="1" u="sng" dirty="0">
                <a:solidFill>
                  <a:schemeClr val="bg2">
                    <a:lumMod val="50000"/>
                  </a:schemeClr>
                </a:solidFill>
                <a:latin typeface="Century Gothic" panose="020B0502020202020204" pitchFamily="34" charset="0"/>
              </a:rPr>
              <a:t>Reasoning 1</a:t>
            </a:r>
          </a:p>
          <a:p>
            <a:pPr algn="ctr"/>
            <a:endParaRPr lang="en-GB" sz="2000" b="1" u="sng" dirty="0">
              <a:solidFill>
                <a:schemeClr val="bg2">
                  <a:lumMod val="50000"/>
                </a:schemeClr>
              </a:solidFill>
              <a:latin typeface="Century Gothic" panose="020B0502020202020204" pitchFamily="34" charset="0"/>
            </a:endParaRPr>
          </a:p>
          <a:p>
            <a:pPr fontAlgn="base"/>
            <a:r>
              <a:rPr lang="en-US" sz="2000" b="1" dirty="0">
                <a:solidFill>
                  <a:schemeClr val="tx1"/>
                </a:solidFill>
                <a:latin typeface="Century Gothic" panose="020B0502020202020204" pitchFamily="34" charset="0"/>
              </a:rPr>
              <a:t>Which fronted adverbial has been used correctly? Explain your answer. </a:t>
            </a:r>
            <a:br>
              <a:rPr lang="en-US" sz="2000" b="1" dirty="0">
                <a:solidFill>
                  <a:schemeClr val="tx1"/>
                </a:solidFill>
                <a:latin typeface="Century Gothic" panose="020B0502020202020204" pitchFamily="34" charset="0"/>
              </a:rPr>
            </a:br>
            <a:endParaRPr lang="en-US" sz="2000" b="1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fontAlgn="base"/>
            <a:r>
              <a:rPr lang="en-US" sz="2000" b="1" dirty="0">
                <a:solidFill>
                  <a:schemeClr val="tx1"/>
                </a:solidFill>
                <a:latin typeface="Century Gothic" panose="020B0502020202020204" pitchFamily="34" charset="0"/>
              </a:rPr>
              <a:t/>
            </a:r>
            <a:br>
              <a:rPr lang="en-US" sz="2000" b="1" dirty="0">
                <a:solidFill>
                  <a:schemeClr val="tx1"/>
                </a:solidFill>
                <a:latin typeface="Century Gothic" panose="020B0502020202020204" pitchFamily="34" charset="0"/>
              </a:rPr>
            </a:br>
            <a:r>
              <a:rPr lang="en-US" sz="2000" b="1" dirty="0">
                <a:solidFill>
                  <a:schemeClr val="tx1"/>
                </a:solidFill>
                <a:latin typeface="Century Gothic" panose="020B0502020202020204" pitchFamily="34" charset="0"/>
              </a:rPr>
              <a:t/>
            </a:r>
            <a:br>
              <a:rPr lang="en-US" sz="2000" b="1" dirty="0">
                <a:solidFill>
                  <a:schemeClr val="tx1"/>
                </a:solidFill>
                <a:latin typeface="Century Gothic" panose="020B0502020202020204" pitchFamily="34" charset="0"/>
              </a:rPr>
            </a:br>
            <a:r>
              <a:rPr lang="en-US" sz="2000" b="1" dirty="0">
                <a:solidFill>
                  <a:schemeClr val="accent3"/>
                </a:solidFill>
                <a:latin typeface="Century Gothic" panose="020B0502020202020204" pitchFamily="34" charset="0"/>
              </a:rPr>
              <a:t>A. Next year, the mathematician solved the puzzle.</a:t>
            </a:r>
          </a:p>
          <a:p>
            <a:pPr fontAlgn="base"/>
            <a:r>
              <a:rPr lang="en-US" sz="2000" b="1" dirty="0">
                <a:solidFill>
                  <a:schemeClr val="tx1"/>
                </a:solidFill>
                <a:latin typeface="Century Gothic" panose="020B0502020202020204" pitchFamily="34" charset="0"/>
              </a:rPr>
              <a:t/>
            </a:r>
            <a:br>
              <a:rPr lang="en-US" sz="2000" b="1" dirty="0">
                <a:solidFill>
                  <a:schemeClr val="tx1"/>
                </a:solidFill>
                <a:latin typeface="Century Gothic" panose="020B0502020202020204" pitchFamily="34" charset="0"/>
              </a:rPr>
            </a:br>
            <a:r>
              <a:rPr lang="en-US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B. With great concentration, the mathematician solved the puzzle.</a:t>
            </a:r>
          </a:p>
          <a:p>
            <a:pPr fontAlgn="base"/>
            <a:r>
              <a:rPr lang="en-US" sz="2000" b="1" dirty="0">
                <a:solidFill>
                  <a:schemeClr val="tx1"/>
                </a:solidFill>
                <a:latin typeface="Century Gothic" panose="020B0502020202020204" pitchFamily="34" charset="0"/>
              </a:rPr>
              <a:t/>
            </a:r>
            <a:br>
              <a:rPr lang="en-US" sz="2000" b="1" dirty="0">
                <a:solidFill>
                  <a:schemeClr val="tx1"/>
                </a:solidFill>
                <a:latin typeface="Century Gothic" panose="020B0502020202020204" pitchFamily="34" charset="0"/>
              </a:rPr>
            </a:br>
            <a:r>
              <a:rPr lang="en-US" sz="2000" b="1" dirty="0">
                <a:solidFill>
                  <a:schemeClr val="accent3"/>
                </a:solidFill>
                <a:latin typeface="Century Gothic" panose="020B0502020202020204" pitchFamily="34" charset="0"/>
              </a:rPr>
              <a:t>C. Sat under the spotlight the mathematician solved the puzzle.</a:t>
            </a:r>
          </a:p>
          <a:p>
            <a:pPr fontAlgn="base"/>
            <a:endParaRPr lang="en-US" sz="2000" b="1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fontAlgn="base"/>
            <a:endParaRPr lang="en-US" sz="2000" b="1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fontAlgn="base"/>
            <a:r>
              <a:rPr lang="en-US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B is correct because the fronted adverbial is in the correct tense, it explains how the mathematician solved the puzzle and correct punctuation has been used. </a:t>
            </a:r>
          </a:p>
          <a:p>
            <a:pPr fontAlgn="base"/>
            <a:endParaRPr lang="en-US" sz="2000" b="1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lvl="0" algn="ctr"/>
            <a:endParaRPr lang="en-GB" sz="2400" dirty="0">
              <a:solidFill>
                <a:schemeClr val="tx1"/>
              </a:solidFill>
              <a:latin typeface="SassoonCRInfantMedium" panose="02000603020000020003" pitchFamily="2" charset="0"/>
            </a:endParaRPr>
          </a:p>
          <a:p>
            <a:endParaRPr lang="en-GB" sz="2000" dirty="0">
              <a:solidFill>
                <a:schemeClr val="tx1"/>
              </a:solidFill>
              <a:latin typeface="SassoonCRInfantMedium" panose="02000603020000020003" pitchFamily="2" charset="0"/>
            </a:endParaRPr>
          </a:p>
          <a:p>
            <a:pPr lvl="0" algn="ctr"/>
            <a:endParaRPr lang="en-GB" sz="2400" dirty="0">
              <a:solidFill>
                <a:srgbClr val="FF0000"/>
              </a:solidFill>
              <a:latin typeface="SassoonCRInfantMedium" panose="02000603020000020003" pitchFamily="2" charset="0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3A710FC9-93EF-4DBF-8E5A-3BD0C1ABF069}"/>
              </a:ext>
            </a:extLst>
          </p:cNvPr>
          <p:cNvGrpSpPr/>
          <p:nvPr/>
        </p:nvGrpSpPr>
        <p:grpSpPr>
          <a:xfrm>
            <a:off x="59531" y="6454317"/>
            <a:ext cx="1238534" cy="403683"/>
            <a:chOff x="68077" y="6454317"/>
            <a:chExt cx="1238534" cy="403683"/>
          </a:xfrm>
        </p:grpSpPr>
        <p:sp>
          <p:nvSpPr>
            <p:cNvPr id="7" name="TextBox 8">
              <a:extLst>
                <a:ext uri="{FF2B5EF4-FFF2-40B4-BE49-F238E27FC236}">
                  <a16:creationId xmlns:a16="http://schemas.microsoft.com/office/drawing/2014/main" id="{24938521-5017-4578-BE48-341BA4DAC4B7}"/>
                </a:ext>
              </a:extLst>
            </p:cNvPr>
            <p:cNvSpPr txBox="1"/>
            <p:nvPr/>
          </p:nvSpPr>
          <p:spPr>
            <a:xfrm>
              <a:off x="68077" y="6688723"/>
              <a:ext cx="1238534" cy="1692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GB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9pPr>
            </a:lstStyle>
            <a:p>
              <a:r>
                <a:rPr lang="en-GB" sz="500" dirty="0">
                  <a:latin typeface="Arial" panose="020B0604020202020204" pitchFamily="34" charset="0"/>
                  <a:cs typeface="Arial" panose="020B0604020202020204" pitchFamily="34" charset="0"/>
                </a:rPr>
                <a:t>© </a:t>
              </a:r>
              <a:r>
                <a:rPr lang="en-GB" sz="500" b="1" dirty="0">
                  <a:latin typeface="Century Gothic" panose="020B0502020202020204" pitchFamily="34" charset="0"/>
                  <a:cs typeface="Arial" panose="020B0604020202020204" pitchFamily="34" charset="0"/>
                </a:rPr>
                <a:t>Classroom Secrets Limited 2018</a:t>
              </a:r>
            </a:p>
          </p:txBody>
        </p:sp>
        <p:pic>
          <p:nvPicPr>
            <p:cNvPr id="8" name="Picture 7" descr="A close up of a sign&#10;&#10;Description generated with high confidence">
              <a:extLst>
                <a:ext uri="{FF2B5EF4-FFF2-40B4-BE49-F238E27FC236}">
                  <a16:creationId xmlns:a16="http://schemas.microsoft.com/office/drawing/2014/main" id="{8BD2E5F1-3CD0-4743-8A77-EA7A876D29C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0332" y="6454317"/>
              <a:ext cx="1174025" cy="27890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02087284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E2B28500E97074E9232E002F87A0DA8" ma:contentTypeVersion="9" ma:contentTypeDescription="Create a new document." ma:contentTypeScope="" ma:versionID="066ddb0580c6cb957c158bf950613a88">
  <xsd:schema xmlns:xsd="http://www.w3.org/2001/XMLSchema" xmlns:xs="http://www.w3.org/2001/XMLSchema" xmlns:p="http://schemas.microsoft.com/office/2006/metadata/properties" xmlns:ns2="86144f90-c7b6-48d0-aae5-f5e9e48cc3df" xmlns:ns3="5c7a0828-c5e4-45f8-a074-18a8fdc88ec6" targetNamespace="http://schemas.microsoft.com/office/2006/metadata/properties" ma:root="true" ma:fieldsID="b6edf0ecd0c2312d28fd762618f18263" ns2:_="" ns3:_="">
    <xsd:import namespace="86144f90-c7b6-48d0-aae5-f5e9e48cc3df"/>
    <xsd:import namespace="5c7a0828-c5e4-45f8-a074-18a8fdc88ec6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OCR" minOccurs="0"/>
                <xsd:element ref="ns3:MediaServiceEventHashCode" minOccurs="0"/>
                <xsd:element ref="ns3:MediaServiceGenerationTime" minOccurs="0"/>
                <xsd:element ref="ns3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6144f90-c7b6-48d0-aae5-f5e9e48cc3df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c7a0828-c5e4-45f8-a074-18a8fdc88ec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12" nillable="true" ma:displayName="MediaServiceAutoTags" ma:description="" ma:internalName="MediaServiceAutoTags" ma:readOnly="true">
      <xsd:simpleType>
        <xsd:restriction base="dms:Text"/>
      </xsd:simpleType>
    </xsd:element>
    <xsd:element name="MediaServiceOCR" ma:index="13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EF8F11D-A449-4684-B8E0-461263A2E192}">
  <ds:schemaRefs>
    <ds:schemaRef ds:uri="http://purl.org/dc/dcmitype/"/>
    <ds:schemaRef ds:uri="http://schemas.microsoft.com/office/infopath/2007/PartnerControls"/>
    <ds:schemaRef ds:uri="86144f90-c7b6-48d0-aae5-f5e9e48cc3df"/>
    <ds:schemaRef ds:uri="http://purl.org/dc/elements/1.1/"/>
    <ds:schemaRef ds:uri="http://schemas.microsoft.com/office/2006/metadata/properties"/>
    <ds:schemaRef ds:uri="http://schemas.microsoft.com/office/2006/documentManagement/types"/>
    <ds:schemaRef ds:uri="http://purl.org/dc/terms/"/>
    <ds:schemaRef ds:uri="http://schemas.openxmlformats.org/package/2006/metadata/core-properties"/>
    <ds:schemaRef ds:uri="5c7a0828-c5e4-45f8-a074-18a8fdc88ec6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8BE7001C-4FE1-4FF1-8D32-419BDEA7C0F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1A6EF73-811C-4F1F-8022-40BC478DF26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6144f90-c7b6-48d0-aae5-f5e9e48cc3df"/>
    <ds:schemaRef ds:uri="5c7a0828-c5e4-45f8-a074-18a8fdc88ec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165</TotalTime>
  <Words>782</Words>
  <Application>Microsoft Office PowerPoint</Application>
  <PresentationFormat>On-screen Show (4:3)</PresentationFormat>
  <Paragraphs>260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5" baseType="lpstr">
      <vt:lpstr>Arial</vt:lpstr>
      <vt:lpstr>Calibri</vt:lpstr>
      <vt:lpstr>Calibri Light</vt:lpstr>
      <vt:lpstr>Century Gothic</vt:lpstr>
      <vt:lpstr>SassoonCRInfantMedium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Ashleigh Sobol</dc:creator>
  <cp:lastModifiedBy>Carina Dixon</cp:lastModifiedBy>
  <cp:revision>2</cp:revision>
  <dcterms:created xsi:type="dcterms:W3CDTF">2018-03-17T10:08:43Z</dcterms:created>
  <dcterms:modified xsi:type="dcterms:W3CDTF">2020-04-02T10:39:43Z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0x0101002E2B28500E97074E9232E002F87A0DA8</vt:lpwstr>
  </property>
  <property fmtid="{D5CDD505-2E9C-101B-9397-08002B2CF9AE}" pid="3" name="TaxKeyword">
    <vt:lpwstr/>
  </property>
</Properties>
</file>